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4358" r:id="rId2"/>
    <p:sldMasterId id="2147484370" r:id="rId3"/>
    <p:sldMasterId id="2147484382" r:id="rId4"/>
    <p:sldMasterId id="2147484394" r:id="rId5"/>
    <p:sldMasterId id="2147484406" r:id="rId6"/>
    <p:sldMasterId id="2147484418" r:id="rId7"/>
  </p:sldMasterIdLst>
  <p:notesMasterIdLst>
    <p:notesMasterId r:id="rId27"/>
  </p:notesMasterIdLst>
  <p:handoutMasterIdLst>
    <p:handoutMasterId r:id="rId28"/>
  </p:handoutMasterIdLst>
  <p:sldIdLst>
    <p:sldId id="258" r:id="rId8"/>
    <p:sldId id="515" r:id="rId9"/>
    <p:sldId id="498" r:id="rId10"/>
    <p:sldId id="469" r:id="rId11"/>
    <p:sldId id="524" r:id="rId12"/>
    <p:sldId id="470" r:id="rId13"/>
    <p:sldId id="526" r:id="rId14"/>
    <p:sldId id="527" r:id="rId15"/>
    <p:sldId id="508" r:id="rId16"/>
    <p:sldId id="509" r:id="rId17"/>
    <p:sldId id="462" r:id="rId18"/>
    <p:sldId id="463" r:id="rId19"/>
    <p:sldId id="525" r:id="rId20"/>
    <p:sldId id="517" r:id="rId21"/>
    <p:sldId id="516" r:id="rId22"/>
    <p:sldId id="520" r:id="rId23"/>
    <p:sldId id="522" r:id="rId24"/>
    <p:sldId id="519" r:id="rId25"/>
    <p:sldId id="523" r:id="rId26"/>
  </p:sldIdLst>
  <p:sldSz cx="9906000" cy="6858000" type="A4"/>
  <p:notesSz cx="9945688" cy="6858000"/>
  <p:defaultTextStyle>
    <a:defPPr>
      <a:defRPr lang="ja-JP"/>
    </a:defPPr>
    <a:lvl1pPr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1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1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1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1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1400" kern="1200">
        <a:solidFill>
          <a:schemeClr val="tx1"/>
        </a:solidFill>
        <a:latin typeface="Times New Roman" pitchFamily="18" charset="0"/>
        <a:ea typeface="ＭＳ Ｐゴシック" pitchFamily="50" charset="-128"/>
        <a:cs typeface="+mn-cs"/>
      </a:defRPr>
    </a:lvl9pPr>
  </p:defaultTextStyle>
  <p:extLst>
    <p:ext uri="{EFAFB233-063F-42B5-8137-9DF3F51BA10A}">
      <p15:sldGuideLst xmlns:p15="http://schemas.microsoft.com/office/powerpoint/2012/main" xmlns="">
        <p15:guide id="1" orient="horz" pos="890">
          <p15:clr>
            <a:srgbClr val="A4A3A4"/>
          </p15:clr>
        </p15:guide>
        <p15:guide id="2" pos="6240" userDrawn="1">
          <p15:clr>
            <a:srgbClr val="A4A3A4"/>
          </p15:clr>
        </p15:guide>
      </p15:sldGuideLst>
    </p:ext>
    <p:ext uri="{2D200454-40CA-4A62-9FC3-DE9A4176ACB9}">
      <p15:notesGuideLst xmlns:p15="http://schemas.microsoft.com/office/powerpoint/2012/main" xmlns="">
        <p15:guide id="1" orient="horz" pos="2141">
          <p15:clr>
            <a:srgbClr val="A4A3A4"/>
          </p15:clr>
        </p15:guide>
        <p15:guide id="2" pos="312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99FF33"/>
    <a:srgbClr val="000000"/>
    <a:srgbClr val="FF3300"/>
    <a:srgbClr val="080808"/>
    <a:srgbClr val="FFDE75"/>
    <a:srgbClr val="FF9933"/>
    <a:srgbClr val="CCECFF"/>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07" autoAdjust="0"/>
    <p:restoredTop sz="94700" autoAdjust="0"/>
  </p:normalViewPr>
  <p:slideViewPr>
    <p:cSldViewPr showGuides="1">
      <p:cViewPr>
        <p:scale>
          <a:sx n="75" d="100"/>
          <a:sy n="75" d="100"/>
        </p:scale>
        <p:origin x="-678" y="-342"/>
      </p:cViewPr>
      <p:guideLst>
        <p:guide orient="horz"/>
        <p:guide/>
      </p:guideLst>
    </p:cSldViewPr>
  </p:slideViewPr>
  <p:outlineViewPr>
    <p:cViewPr>
      <p:scale>
        <a:sx n="66" d="100"/>
        <a:sy n="66"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74" d="100"/>
          <a:sy n="74" d="100"/>
        </p:scale>
        <p:origin x="-1740" y="-102"/>
      </p:cViewPr>
      <p:guideLst>
        <p:guide orient="horz" pos="2160"/>
        <p:guide pos="313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192.168.100.1\&#20849;&#36890;\19%20%20%20&#9679;&#22996;&#35351;&#20107;&#26989;\&#20225;&#30011;&#22996;&#21729;&#20250;\&#25903;&#25588;&#36039;&#26009;&#21407;&#31295;\&#25903;&#25588;&#36039;&#26009;&#21407;&#31295;&#12398;&#21442;&#32771;&#36039;&#26009;\&#12464;&#12521;&#12501;&#12398;&#20316;&#2510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192.168.100.1\&#20849;&#36890;\19%20%20%20&#9679;&#22996;&#35351;&#20107;&#26989;\&#20225;&#30011;&#22996;&#21729;&#20250;\&#25903;&#25588;&#36039;&#26009;&#21407;&#31295;\&#25903;&#25588;&#36039;&#26009;&#21407;&#31295;&#12398;&#21442;&#32771;&#36039;&#26009;\&#12464;&#12521;&#12501;&#12398;&#20316;&#2510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clustered"/>
        <c:varyColors val="0"/>
        <c:ser>
          <c:idx val="0"/>
          <c:order val="0"/>
          <c:spPr>
            <a:solidFill>
              <a:schemeClr val="accent3">
                <a:lumMod val="75000"/>
              </a:schemeClr>
            </a:solidFill>
          </c:spPr>
          <c:invertIfNegative val="0"/>
          <c:cat>
            <c:strRef>
              <c:f>[グラフの作成.xlsx]Sheet1!$A$129:$A$135</c:f>
              <c:strCache>
                <c:ptCount val="7"/>
                <c:pt idx="0">
                  <c:v>パワハラに関する相談があった職場に共通する特徴はない</c:v>
                </c:pt>
                <c:pt idx="1">
                  <c:v>様々な年代の従業員がいる職場</c:v>
                </c:pt>
                <c:pt idx="2">
                  <c:v>他部署や外部との交流が少ない職場</c:v>
                </c:pt>
                <c:pt idx="3">
                  <c:v>失敗が許されない／失敗への許容度が低い職場</c:v>
                </c:pt>
                <c:pt idx="4">
                  <c:v>残業が多い／休みが取り難い職場</c:v>
                </c:pt>
                <c:pt idx="5">
                  <c:v>正社員や正社員以外など様々な立場の従業員が一緒に働いている職場</c:v>
                </c:pt>
                <c:pt idx="6">
                  <c:v>上司と部下のコミュニケーションが少ない職場</c:v>
                </c:pt>
              </c:strCache>
            </c:strRef>
          </c:cat>
          <c:val>
            <c:numRef>
              <c:f>[グラフの作成.xlsx]Sheet1!$B$129:$B$135</c:f>
              <c:numCache>
                <c:formatCode>General</c:formatCode>
                <c:ptCount val="7"/>
                <c:pt idx="0">
                  <c:v>10.1</c:v>
                </c:pt>
                <c:pt idx="1">
                  <c:v>11.1</c:v>
                </c:pt>
                <c:pt idx="2">
                  <c:v>12.3</c:v>
                </c:pt>
                <c:pt idx="3">
                  <c:v>19.8</c:v>
                </c:pt>
                <c:pt idx="4">
                  <c:v>19.899999999999999</c:v>
                </c:pt>
                <c:pt idx="5">
                  <c:v>21.9</c:v>
                </c:pt>
                <c:pt idx="6">
                  <c:v>51.1</c:v>
                </c:pt>
              </c:numCache>
            </c:numRef>
          </c:val>
        </c:ser>
        <c:dLbls>
          <c:showLegendKey val="0"/>
          <c:showVal val="1"/>
          <c:showCatName val="0"/>
          <c:showSerName val="0"/>
          <c:showPercent val="0"/>
          <c:showBubbleSize val="0"/>
        </c:dLbls>
        <c:gapWidth val="75"/>
        <c:axId val="161689600"/>
        <c:axId val="161691136"/>
      </c:barChart>
      <c:catAx>
        <c:axId val="161689600"/>
        <c:scaling>
          <c:orientation val="minMax"/>
        </c:scaling>
        <c:delete val="0"/>
        <c:axPos val="l"/>
        <c:majorTickMark val="none"/>
        <c:minorTickMark val="none"/>
        <c:tickLblPos val="nextTo"/>
        <c:crossAx val="161691136"/>
        <c:crosses val="autoZero"/>
        <c:auto val="1"/>
        <c:lblAlgn val="ctr"/>
        <c:lblOffset val="100"/>
        <c:noMultiLvlLbl val="0"/>
      </c:catAx>
      <c:valAx>
        <c:axId val="161691136"/>
        <c:scaling>
          <c:orientation val="minMax"/>
        </c:scaling>
        <c:delete val="0"/>
        <c:axPos val="b"/>
        <c:numFmt formatCode="General" sourceLinked="1"/>
        <c:majorTickMark val="none"/>
        <c:minorTickMark val="none"/>
        <c:tickLblPos val="nextTo"/>
        <c:crossAx val="161689600"/>
        <c:crosses val="autoZero"/>
        <c:crossBetween val="between"/>
      </c:valAx>
      <c:spPr>
        <a:noFill/>
      </c:spPr>
    </c:plotArea>
    <c:plotVisOnly val="1"/>
    <c:dispBlanksAs val="gap"/>
    <c:showDLblsOverMax val="0"/>
  </c:chart>
  <c:spPr>
    <a:noFill/>
    <a:ln w="15875">
      <a:solidFill>
        <a:schemeClr val="accent4">
          <a:lumMod val="50000"/>
        </a:schemeClr>
      </a:solidFill>
    </a:ln>
  </c:spPr>
  <c:txPr>
    <a:bodyPr/>
    <a:lstStyle/>
    <a:p>
      <a:pPr>
        <a:defRPr sz="1050">
          <a:latin typeface="HGPｺﾞｼｯｸE" pitchFamily="50" charset="-128"/>
          <a:ea typeface="HGPｺﾞｼｯｸE" pitchFamily="50" charset="-128"/>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157900295898266"/>
          <c:y val="3.6604947458668116E-2"/>
          <c:w val="0.52587505926571543"/>
          <c:h val="0.73754226469595618"/>
        </c:manualLayout>
      </c:layout>
      <c:barChart>
        <c:barDir val="bar"/>
        <c:grouping val="clustered"/>
        <c:varyColors val="0"/>
        <c:ser>
          <c:idx val="1"/>
          <c:order val="0"/>
          <c:tx>
            <c:strRef>
              <c:f>[グラフの作成.xlsx]Sheet1!$C$150</c:f>
              <c:strCache>
                <c:ptCount val="1"/>
                <c:pt idx="0">
                  <c:v>現在の職場でのパワハラ未経験者（n=6850）</c:v>
                </c:pt>
              </c:strCache>
            </c:strRef>
          </c:tx>
          <c:spPr>
            <a:solidFill>
              <a:schemeClr val="bg2">
                <a:lumMod val="75000"/>
              </a:schemeClr>
            </a:solidFill>
          </c:spPr>
          <c:invertIfNegative val="0"/>
          <c:cat>
            <c:strRef>
              <c:f>[グラフの作成.xlsx]Sheet1!$A$151:$A$156</c:f>
              <c:strCache>
                <c:ptCount val="6"/>
                <c:pt idx="0">
                  <c:v>正社員や正社員以外など様々な立場の従業員が一緒に働いている</c:v>
                </c:pt>
                <c:pt idx="1">
                  <c:v>残業が多い／休みが取り難い</c:v>
                </c:pt>
                <c:pt idx="2">
                  <c:v>上司と部下のコミュニケーションが少ない</c:v>
                </c:pt>
                <c:pt idx="3">
                  <c:v>失敗が許されない／失敗への許容度が低い</c:v>
                </c:pt>
                <c:pt idx="4">
                  <c:v>他部署や外部との交流が少ない</c:v>
                </c:pt>
                <c:pt idx="5">
                  <c:v>様々な年代の従業員がいる</c:v>
                </c:pt>
              </c:strCache>
            </c:strRef>
          </c:cat>
          <c:val>
            <c:numRef>
              <c:f>[グラフの作成.xlsx]Sheet1!$C$151:$C$156</c:f>
              <c:numCache>
                <c:formatCode>0.0_ </c:formatCode>
                <c:ptCount val="6"/>
                <c:pt idx="0">
                  <c:v>38.1</c:v>
                </c:pt>
                <c:pt idx="1">
                  <c:v>22.2</c:v>
                </c:pt>
                <c:pt idx="2">
                  <c:v>17.8</c:v>
                </c:pt>
                <c:pt idx="3">
                  <c:v>11.8</c:v>
                </c:pt>
                <c:pt idx="4">
                  <c:v>16.8</c:v>
                </c:pt>
                <c:pt idx="5">
                  <c:v>30.5</c:v>
                </c:pt>
              </c:numCache>
            </c:numRef>
          </c:val>
        </c:ser>
        <c:ser>
          <c:idx val="0"/>
          <c:order val="1"/>
          <c:tx>
            <c:strRef>
              <c:f>[グラフの作成.xlsx]Sheet1!$B$150</c:f>
              <c:strCache>
                <c:ptCount val="1"/>
                <c:pt idx="0">
                  <c:v>現在の職場でのパワハラ経験者（n=2150）</c:v>
                </c:pt>
              </c:strCache>
            </c:strRef>
          </c:tx>
          <c:spPr>
            <a:solidFill>
              <a:srgbClr val="FF0000"/>
            </a:solidFill>
          </c:spPr>
          <c:invertIfNegative val="0"/>
          <c:cat>
            <c:strRef>
              <c:f>[グラフの作成.xlsx]Sheet1!$A$151:$A$156</c:f>
              <c:strCache>
                <c:ptCount val="6"/>
                <c:pt idx="0">
                  <c:v>正社員や正社員以外など様々な立場の従業員が一緒に働いている</c:v>
                </c:pt>
                <c:pt idx="1">
                  <c:v>残業が多い／休みが取り難い</c:v>
                </c:pt>
                <c:pt idx="2">
                  <c:v>上司と部下のコミュニケーションが少ない</c:v>
                </c:pt>
                <c:pt idx="3">
                  <c:v>失敗が許されない／失敗への許容度が低い</c:v>
                </c:pt>
                <c:pt idx="4">
                  <c:v>他部署や外部との交流が少ない</c:v>
                </c:pt>
                <c:pt idx="5">
                  <c:v>様々な年代の従業員がいる</c:v>
                </c:pt>
              </c:strCache>
            </c:strRef>
          </c:cat>
          <c:val>
            <c:numRef>
              <c:f>[グラフの作成.xlsx]Sheet1!$B$151:$B$156</c:f>
              <c:numCache>
                <c:formatCode>0.0_ </c:formatCode>
                <c:ptCount val="6"/>
                <c:pt idx="0">
                  <c:v>46</c:v>
                </c:pt>
                <c:pt idx="1">
                  <c:v>40.5</c:v>
                </c:pt>
                <c:pt idx="2">
                  <c:v>35.200000000000003</c:v>
                </c:pt>
                <c:pt idx="3">
                  <c:v>29.7</c:v>
                </c:pt>
                <c:pt idx="4">
                  <c:v>28.2</c:v>
                </c:pt>
                <c:pt idx="5">
                  <c:v>32.1</c:v>
                </c:pt>
              </c:numCache>
            </c:numRef>
          </c:val>
        </c:ser>
        <c:dLbls>
          <c:showLegendKey val="0"/>
          <c:showVal val="1"/>
          <c:showCatName val="0"/>
          <c:showSerName val="0"/>
          <c:showPercent val="0"/>
          <c:showBubbleSize val="0"/>
        </c:dLbls>
        <c:gapWidth val="75"/>
        <c:axId val="159975296"/>
        <c:axId val="159976832"/>
      </c:barChart>
      <c:catAx>
        <c:axId val="159975296"/>
        <c:scaling>
          <c:orientation val="minMax"/>
        </c:scaling>
        <c:delete val="0"/>
        <c:axPos val="l"/>
        <c:majorTickMark val="none"/>
        <c:minorTickMark val="none"/>
        <c:tickLblPos val="nextTo"/>
        <c:crossAx val="159976832"/>
        <c:crosses val="autoZero"/>
        <c:auto val="1"/>
        <c:lblAlgn val="ctr"/>
        <c:lblOffset val="100"/>
        <c:noMultiLvlLbl val="0"/>
      </c:catAx>
      <c:valAx>
        <c:axId val="159976832"/>
        <c:scaling>
          <c:orientation val="minMax"/>
        </c:scaling>
        <c:delete val="0"/>
        <c:axPos val="b"/>
        <c:numFmt formatCode="0.0_ " sourceLinked="1"/>
        <c:majorTickMark val="none"/>
        <c:minorTickMark val="none"/>
        <c:tickLblPos val="nextTo"/>
        <c:crossAx val="159975296"/>
        <c:crosses val="autoZero"/>
        <c:crossBetween val="between"/>
      </c:valAx>
      <c:spPr>
        <a:noFill/>
      </c:spPr>
    </c:plotArea>
    <c:legend>
      <c:legendPos val="b"/>
      <c:overlay val="0"/>
    </c:legend>
    <c:plotVisOnly val="1"/>
    <c:dispBlanksAs val="gap"/>
    <c:showDLblsOverMax val="0"/>
  </c:chart>
  <c:spPr>
    <a:noFill/>
    <a:ln w="15875">
      <a:solidFill>
        <a:schemeClr val="accent4">
          <a:lumMod val="50000"/>
        </a:schemeClr>
      </a:solidFill>
    </a:ln>
  </c:spPr>
  <c:txPr>
    <a:bodyPr/>
    <a:lstStyle/>
    <a:p>
      <a:pPr>
        <a:defRPr sz="1050">
          <a:latin typeface="HGPｺﾞｼｯｸE" pitchFamily="50" charset="-128"/>
          <a:ea typeface="HGPｺﾞｼｯｸE" pitchFamily="50" charset="-128"/>
        </a:defRPr>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370652-710F-4586-95FA-64ED013E3057}" type="doc">
      <dgm:prSet loTypeId="urn:microsoft.com/office/officeart/2005/8/layout/pyramid1" loCatId="pyramid" qsTypeId="urn:microsoft.com/office/officeart/2005/8/quickstyle/simple1" qsCatId="simple" csTypeId="urn:microsoft.com/office/officeart/2005/8/colors/accent1_2" csCatId="accent1" phldr="1"/>
      <dgm:spPr/>
    </dgm:pt>
    <dgm:pt modelId="{D5539FCE-D0E6-4861-80E9-7FA4AA0CCDCE}">
      <dgm:prSet phldrT="[テキスト]"/>
      <dgm:spPr>
        <a:solidFill>
          <a:srgbClr val="00B0F0"/>
        </a:solidFill>
      </dgm:spPr>
      <dgm:t>
        <a:bodyPr/>
        <a:lstStyle/>
        <a:p>
          <a:r>
            <a:rPr kumimoji="1" lang="ja-JP" altLang="en-US" dirty="0" smtClean="0"/>
            <a:t>体験を通した学習</a:t>
          </a:r>
          <a:endParaRPr kumimoji="1" lang="ja-JP" altLang="en-US" dirty="0"/>
        </a:p>
      </dgm:t>
    </dgm:pt>
    <dgm:pt modelId="{5D0B1B92-E980-4C25-8674-A827FAEF3AA5}" type="parTrans" cxnId="{D9986C9F-0E02-48B0-BD42-EA6E07EFCACA}">
      <dgm:prSet/>
      <dgm:spPr/>
      <dgm:t>
        <a:bodyPr/>
        <a:lstStyle/>
        <a:p>
          <a:endParaRPr kumimoji="1" lang="ja-JP" altLang="en-US"/>
        </a:p>
      </dgm:t>
    </dgm:pt>
    <dgm:pt modelId="{0608FB3B-C212-4957-9A77-0CE67B81C956}" type="sibTrans" cxnId="{D9986C9F-0E02-48B0-BD42-EA6E07EFCACA}">
      <dgm:prSet/>
      <dgm:spPr/>
      <dgm:t>
        <a:bodyPr/>
        <a:lstStyle/>
        <a:p>
          <a:endParaRPr kumimoji="1" lang="ja-JP" altLang="en-US"/>
        </a:p>
      </dgm:t>
    </dgm:pt>
    <dgm:pt modelId="{BF7FCFE0-EEF5-42E6-A1AE-8EC2431E2CCF}">
      <dgm:prSet phldrT="[テキスト]"/>
      <dgm:spPr>
        <a:solidFill>
          <a:srgbClr val="00B0F0"/>
        </a:solidFill>
      </dgm:spPr>
      <dgm:t>
        <a:bodyPr/>
        <a:lstStyle/>
        <a:p>
          <a:r>
            <a:rPr kumimoji="1" lang="ja-JP" altLang="en-US" dirty="0" smtClean="0"/>
            <a:t>他人に教えた経験</a:t>
          </a:r>
          <a:endParaRPr kumimoji="1" lang="ja-JP" altLang="en-US" dirty="0"/>
        </a:p>
      </dgm:t>
    </dgm:pt>
    <dgm:pt modelId="{83FE4469-81C1-4B47-A7EE-71363CA29633}" type="parTrans" cxnId="{2CED98F0-5701-4828-AB8E-57756A0AA7C1}">
      <dgm:prSet/>
      <dgm:spPr/>
      <dgm:t>
        <a:bodyPr/>
        <a:lstStyle/>
        <a:p>
          <a:endParaRPr kumimoji="1" lang="ja-JP" altLang="en-US"/>
        </a:p>
      </dgm:t>
    </dgm:pt>
    <dgm:pt modelId="{C7EC0224-A138-4499-95D4-AE851629F577}" type="sibTrans" cxnId="{2CED98F0-5701-4828-AB8E-57756A0AA7C1}">
      <dgm:prSet/>
      <dgm:spPr/>
      <dgm:t>
        <a:bodyPr/>
        <a:lstStyle/>
        <a:p>
          <a:endParaRPr kumimoji="1" lang="ja-JP" altLang="en-US"/>
        </a:p>
      </dgm:t>
    </dgm:pt>
    <dgm:pt modelId="{98A8D0D5-44C3-4017-A8DB-33069E56DCFB}">
      <dgm:prSet phldrT="[テキスト]"/>
      <dgm:spPr>
        <a:solidFill>
          <a:srgbClr val="00B0F0"/>
        </a:solidFill>
      </dgm:spPr>
      <dgm:t>
        <a:bodyPr/>
        <a:lstStyle/>
        <a:p>
          <a:r>
            <a:rPr kumimoji="1" lang="ja-JP" altLang="en-US" dirty="0" smtClean="0"/>
            <a:t>グループ討論</a:t>
          </a:r>
          <a:endParaRPr kumimoji="1" lang="ja-JP" altLang="en-US" dirty="0"/>
        </a:p>
      </dgm:t>
    </dgm:pt>
    <dgm:pt modelId="{B670D124-9398-4408-969E-00147C63BB78}" type="parTrans" cxnId="{BED428E2-87B1-433D-B976-825B6B937202}">
      <dgm:prSet/>
      <dgm:spPr/>
      <dgm:t>
        <a:bodyPr/>
        <a:lstStyle/>
        <a:p>
          <a:endParaRPr kumimoji="1" lang="ja-JP" altLang="en-US"/>
        </a:p>
      </dgm:t>
    </dgm:pt>
    <dgm:pt modelId="{5FF2BC92-57B6-4360-8B40-4AFB76A124D4}" type="sibTrans" cxnId="{BED428E2-87B1-433D-B976-825B6B937202}">
      <dgm:prSet/>
      <dgm:spPr/>
      <dgm:t>
        <a:bodyPr/>
        <a:lstStyle/>
        <a:p>
          <a:endParaRPr kumimoji="1" lang="ja-JP" altLang="en-US"/>
        </a:p>
      </dgm:t>
    </dgm:pt>
    <dgm:pt modelId="{A59659EA-AA20-4C5F-8A74-AC02CDAE9CA6}">
      <dgm:prSet phldrT="[テキスト]"/>
      <dgm:spPr>
        <a:solidFill>
          <a:srgbClr val="00B0F0"/>
        </a:solidFill>
      </dgm:spPr>
      <dgm:t>
        <a:bodyPr/>
        <a:lstStyle/>
        <a:p>
          <a:r>
            <a:rPr kumimoji="1" lang="ja-JP" altLang="en-US" dirty="0" smtClean="0"/>
            <a:t>講義</a:t>
          </a:r>
          <a:endParaRPr kumimoji="1" lang="ja-JP" altLang="en-US" dirty="0"/>
        </a:p>
      </dgm:t>
    </dgm:pt>
    <dgm:pt modelId="{836A5CA9-5003-4E37-B91D-947F9D748D9F}" type="parTrans" cxnId="{7FD2B32A-9AA0-408A-A8C8-879D8F45BF29}">
      <dgm:prSet/>
      <dgm:spPr/>
      <dgm:t>
        <a:bodyPr/>
        <a:lstStyle/>
        <a:p>
          <a:endParaRPr kumimoji="1" lang="ja-JP" altLang="en-US"/>
        </a:p>
      </dgm:t>
    </dgm:pt>
    <dgm:pt modelId="{81E737A7-0605-4965-8E8C-27CE4615E0A8}" type="sibTrans" cxnId="{7FD2B32A-9AA0-408A-A8C8-879D8F45BF29}">
      <dgm:prSet/>
      <dgm:spPr/>
      <dgm:t>
        <a:bodyPr/>
        <a:lstStyle/>
        <a:p>
          <a:endParaRPr kumimoji="1" lang="ja-JP" altLang="en-US"/>
        </a:p>
      </dgm:t>
    </dgm:pt>
    <dgm:pt modelId="{71C651B4-4C50-4C26-BA6E-222847964145}">
      <dgm:prSet phldrT="[テキスト]"/>
      <dgm:spPr>
        <a:solidFill>
          <a:srgbClr val="00B0F0"/>
        </a:solidFill>
      </dgm:spPr>
      <dgm:t>
        <a:bodyPr/>
        <a:lstStyle/>
        <a:p>
          <a:r>
            <a:rPr kumimoji="1" lang="ja-JP" altLang="en-US" dirty="0" smtClean="0"/>
            <a:t>読む</a:t>
          </a:r>
          <a:endParaRPr kumimoji="1" lang="ja-JP" altLang="en-US" dirty="0"/>
        </a:p>
      </dgm:t>
    </dgm:pt>
    <dgm:pt modelId="{5F2C7922-A0F5-448A-BCE7-812AEA1BE5D7}" type="parTrans" cxnId="{75EFBF2B-84EA-4EB3-AF46-368037F58D01}">
      <dgm:prSet/>
      <dgm:spPr/>
      <dgm:t>
        <a:bodyPr/>
        <a:lstStyle/>
        <a:p>
          <a:endParaRPr kumimoji="1" lang="ja-JP" altLang="en-US"/>
        </a:p>
      </dgm:t>
    </dgm:pt>
    <dgm:pt modelId="{1028B2F8-8833-4EA4-AF0A-81D4E3BD78D4}" type="sibTrans" cxnId="{75EFBF2B-84EA-4EB3-AF46-368037F58D01}">
      <dgm:prSet/>
      <dgm:spPr/>
      <dgm:t>
        <a:bodyPr/>
        <a:lstStyle/>
        <a:p>
          <a:endParaRPr kumimoji="1" lang="ja-JP" altLang="en-US"/>
        </a:p>
      </dgm:t>
    </dgm:pt>
    <dgm:pt modelId="{E00C1CB3-502B-4FB9-9983-08CB5BA57D0C}">
      <dgm:prSet phldrT="[テキスト]"/>
      <dgm:spPr>
        <a:solidFill>
          <a:srgbClr val="00B0F0"/>
        </a:solidFill>
      </dgm:spPr>
      <dgm:t>
        <a:bodyPr/>
        <a:lstStyle/>
        <a:p>
          <a:r>
            <a:rPr kumimoji="1" lang="ja-JP" altLang="en-US" dirty="0" smtClean="0"/>
            <a:t>視聴覚教材</a:t>
          </a:r>
          <a:endParaRPr kumimoji="1" lang="ja-JP" altLang="en-US" dirty="0"/>
        </a:p>
      </dgm:t>
    </dgm:pt>
    <dgm:pt modelId="{C1E4FFBB-1BDB-4EF2-A2AB-72F933DEC136}" type="parTrans" cxnId="{A178AC20-630F-46A1-A280-3D3BE16CB689}">
      <dgm:prSet/>
      <dgm:spPr/>
      <dgm:t>
        <a:bodyPr/>
        <a:lstStyle/>
        <a:p>
          <a:endParaRPr kumimoji="1" lang="ja-JP" altLang="en-US"/>
        </a:p>
      </dgm:t>
    </dgm:pt>
    <dgm:pt modelId="{3E3AEF32-77E6-4538-A0B5-4ADFFCD4597F}" type="sibTrans" cxnId="{A178AC20-630F-46A1-A280-3D3BE16CB689}">
      <dgm:prSet/>
      <dgm:spPr/>
      <dgm:t>
        <a:bodyPr/>
        <a:lstStyle/>
        <a:p>
          <a:endParaRPr kumimoji="1" lang="ja-JP" altLang="en-US"/>
        </a:p>
      </dgm:t>
    </dgm:pt>
    <dgm:pt modelId="{B2EAFC7E-1DAF-4DF4-95B2-A9F9E7DDE7EA}">
      <dgm:prSet phldrT="[テキスト]"/>
      <dgm:spPr>
        <a:solidFill>
          <a:srgbClr val="00B0F0"/>
        </a:solidFill>
      </dgm:spPr>
      <dgm:t>
        <a:bodyPr/>
        <a:lstStyle/>
        <a:p>
          <a:r>
            <a:rPr kumimoji="1" lang="ja-JP" altLang="en-US" dirty="0" smtClean="0"/>
            <a:t>実験機材</a:t>
          </a:r>
          <a:endParaRPr kumimoji="1" lang="en-US" altLang="ja-JP" dirty="0" smtClean="0"/>
        </a:p>
      </dgm:t>
    </dgm:pt>
    <dgm:pt modelId="{D6DFB7A3-4EA5-48FB-9CDF-58F699969BD2}" type="parTrans" cxnId="{0A04F767-44DA-4D03-BDBC-6C84924BA1F8}">
      <dgm:prSet/>
      <dgm:spPr/>
      <dgm:t>
        <a:bodyPr/>
        <a:lstStyle/>
        <a:p>
          <a:endParaRPr kumimoji="1" lang="ja-JP" altLang="en-US"/>
        </a:p>
      </dgm:t>
    </dgm:pt>
    <dgm:pt modelId="{881C204E-87FC-42AC-89B6-49D542EC5073}" type="sibTrans" cxnId="{0A04F767-44DA-4D03-BDBC-6C84924BA1F8}">
      <dgm:prSet/>
      <dgm:spPr/>
      <dgm:t>
        <a:bodyPr/>
        <a:lstStyle/>
        <a:p>
          <a:endParaRPr kumimoji="1" lang="ja-JP" altLang="en-US"/>
        </a:p>
      </dgm:t>
    </dgm:pt>
    <dgm:pt modelId="{65AC31E1-12F7-4D07-BF8A-1AFCC91B06C4}" type="pres">
      <dgm:prSet presAssocID="{39370652-710F-4586-95FA-64ED013E3057}" presName="Name0" presStyleCnt="0">
        <dgm:presLayoutVars>
          <dgm:dir/>
          <dgm:animLvl val="lvl"/>
          <dgm:resizeHandles val="exact"/>
        </dgm:presLayoutVars>
      </dgm:prSet>
      <dgm:spPr/>
    </dgm:pt>
    <dgm:pt modelId="{7D78DD4A-FA55-40AD-B566-B76FF82FC655}" type="pres">
      <dgm:prSet presAssocID="{A59659EA-AA20-4C5F-8A74-AC02CDAE9CA6}" presName="Name8" presStyleCnt="0"/>
      <dgm:spPr/>
    </dgm:pt>
    <dgm:pt modelId="{25201E81-882B-4BB9-8CC9-C35D4E509EAD}" type="pres">
      <dgm:prSet presAssocID="{A59659EA-AA20-4C5F-8A74-AC02CDAE9CA6}" presName="level" presStyleLbl="node1" presStyleIdx="0" presStyleCnt="7">
        <dgm:presLayoutVars>
          <dgm:chMax val="1"/>
          <dgm:bulletEnabled val="1"/>
        </dgm:presLayoutVars>
      </dgm:prSet>
      <dgm:spPr/>
      <dgm:t>
        <a:bodyPr/>
        <a:lstStyle/>
        <a:p>
          <a:endParaRPr kumimoji="1" lang="ja-JP" altLang="en-US"/>
        </a:p>
      </dgm:t>
    </dgm:pt>
    <dgm:pt modelId="{62C19694-6B76-43A4-9C27-D6A2D01D04EA}" type="pres">
      <dgm:prSet presAssocID="{A59659EA-AA20-4C5F-8A74-AC02CDAE9CA6}" presName="levelTx" presStyleLbl="revTx" presStyleIdx="0" presStyleCnt="0">
        <dgm:presLayoutVars>
          <dgm:chMax val="1"/>
          <dgm:bulletEnabled val="1"/>
        </dgm:presLayoutVars>
      </dgm:prSet>
      <dgm:spPr/>
      <dgm:t>
        <a:bodyPr/>
        <a:lstStyle/>
        <a:p>
          <a:endParaRPr kumimoji="1" lang="ja-JP" altLang="en-US"/>
        </a:p>
      </dgm:t>
    </dgm:pt>
    <dgm:pt modelId="{3F160A84-5BA3-4D0D-82A1-C7FFBB5761E0}" type="pres">
      <dgm:prSet presAssocID="{71C651B4-4C50-4C26-BA6E-222847964145}" presName="Name8" presStyleCnt="0"/>
      <dgm:spPr/>
    </dgm:pt>
    <dgm:pt modelId="{F1735368-142B-4865-93E8-D71153F1E8A6}" type="pres">
      <dgm:prSet presAssocID="{71C651B4-4C50-4C26-BA6E-222847964145}" presName="level" presStyleLbl="node1" presStyleIdx="1" presStyleCnt="7" custLinFactNeighborX="1025" custLinFactNeighborY="-4292">
        <dgm:presLayoutVars>
          <dgm:chMax val="1"/>
          <dgm:bulletEnabled val="1"/>
        </dgm:presLayoutVars>
      </dgm:prSet>
      <dgm:spPr/>
      <dgm:t>
        <a:bodyPr/>
        <a:lstStyle/>
        <a:p>
          <a:endParaRPr kumimoji="1" lang="ja-JP" altLang="en-US"/>
        </a:p>
      </dgm:t>
    </dgm:pt>
    <dgm:pt modelId="{290DFDD1-6B01-4A4B-81D7-1FFFC3E7C4F1}" type="pres">
      <dgm:prSet presAssocID="{71C651B4-4C50-4C26-BA6E-222847964145}" presName="levelTx" presStyleLbl="revTx" presStyleIdx="0" presStyleCnt="0">
        <dgm:presLayoutVars>
          <dgm:chMax val="1"/>
          <dgm:bulletEnabled val="1"/>
        </dgm:presLayoutVars>
      </dgm:prSet>
      <dgm:spPr/>
      <dgm:t>
        <a:bodyPr/>
        <a:lstStyle/>
        <a:p>
          <a:endParaRPr kumimoji="1" lang="ja-JP" altLang="en-US"/>
        </a:p>
      </dgm:t>
    </dgm:pt>
    <dgm:pt modelId="{20E2389F-4D5D-4528-80D7-57F6E0A52CB9}" type="pres">
      <dgm:prSet presAssocID="{E00C1CB3-502B-4FB9-9983-08CB5BA57D0C}" presName="Name8" presStyleCnt="0"/>
      <dgm:spPr/>
    </dgm:pt>
    <dgm:pt modelId="{0DA7A7DF-9E06-468E-9D87-A2555C6B6ECD}" type="pres">
      <dgm:prSet presAssocID="{E00C1CB3-502B-4FB9-9983-08CB5BA57D0C}" presName="level" presStyleLbl="node1" presStyleIdx="2" presStyleCnt="7">
        <dgm:presLayoutVars>
          <dgm:chMax val="1"/>
          <dgm:bulletEnabled val="1"/>
        </dgm:presLayoutVars>
      </dgm:prSet>
      <dgm:spPr/>
      <dgm:t>
        <a:bodyPr/>
        <a:lstStyle/>
        <a:p>
          <a:endParaRPr kumimoji="1" lang="ja-JP" altLang="en-US"/>
        </a:p>
      </dgm:t>
    </dgm:pt>
    <dgm:pt modelId="{DCC1AA67-471F-48AA-9B7A-4ADDD22832FE}" type="pres">
      <dgm:prSet presAssocID="{E00C1CB3-502B-4FB9-9983-08CB5BA57D0C}" presName="levelTx" presStyleLbl="revTx" presStyleIdx="0" presStyleCnt="0">
        <dgm:presLayoutVars>
          <dgm:chMax val="1"/>
          <dgm:bulletEnabled val="1"/>
        </dgm:presLayoutVars>
      </dgm:prSet>
      <dgm:spPr/>
      <dgm:t>
        <a:bodyPr/>
        <a:lstStyle/>
        <a:p>
          <a:endParaRPr kumimoji="1" lang="ja-JP" altLang="en-US"/>
        </a:p>
      </dgm:t>
    </dgm:pt>
    <dgm:pt modelId="{B32C738B-1483-4658-AF27-FCBF48B07E40}" type="pres">
      <dgm:prSet presAssocID="{B2EAFC7E-1DAF-4DF4-95B2-A9F9E7DDE7EA}" presName="Name8" presStyleCnt="0"/>
      <dgm:spPr/>
    </dgm:pt>
    <dgm:pt modelId="{0CDC6EFF-E3CB-46C8-9723-C9069F361BED}" type="pres">
      <dgm:prSet presAssocID="{B2EAFC7E-1DAF-4DF4-95B2-A9F9E7DDE7EA}" presName="level" presStyleLbl="node1" presStyleIdx="3" presStyleCnt="7">
        <dgm:presLayoutVars>
          <dgm:chMax val="1"/>
          <dgm:bulletEnabled val="1"/>
        </dgm:presLayoutVars>
      </dgm:prSet>
      <dgm:spPr/>
      <dgm:t>
        <a:bodyPr/>
        <a:lstStyle/>
        <a:p>
          <a:endParaRPr kumimoji="1" lang="ja-JP" altLang="en-US"/>
        </a:p>
      </dgm:t>
    </dgm:pt>
    <dgm:pt modelId="{4629A744-06D0-450A-A042-4DC61F6576AF}" type="pres">
      <dgm:prSet presAssocID="{B2EAFC7E-1DAF-4DF4-95B2-A9F9E7DDE7EA}" presName="levelTx" presStyleLbl="revTx" presStyleIdx="0" presStyleCnt="0">
        <dgm:presLayoutVars>
          <dgm:chMax val="1"/>
          <dgm:bulletEnabled val="1"/>
        </dgm:presLayoutVars>
      </dgm:prSet>
      <dgm:spPr/>
      <dgm:t>
        <a:bodyPr/>
        <a:lstStyle/>
        <a:p>
          <a:endParaRPr kumimoji="1" lang="ja-JP" altLang="en-US"/>
        </a:p>
      </dgm:t>
    </dgm:pt>
    <dgm:pt modelId="{3B9EC52C-5B5E-4A98-9634-4549FF39F7D8}" type="pres">
      <dgm:prSet presAssocID="{98A8D0D5-44C3-4017-A8DB-33069E56DCFB}" presName="Name8" presStyleCnt="0"/>
      <dgm:spPr/>
    </dgm:pt>
    <dgm:pt modelId="{5083C85E-F2FB-40D1-BA34-24B927D5A258}" type="pres">
      <dgm:prSet presAssocID="{98A8D0D5-44C3-4017-A8DB-33069E56DCFB}" presName="level" presStyleLbl="node1" presStyleIdx="4" presStyleCnt="7">
        <dgm:presLayoutVars>
          <dgm:chMax val="1"/>
          <dgm:bulletEnabled val="1"/>
        </dgm:presLayoutVars>
      </dgm:prSet>
      <dgm:spPr/>
      <dgm:t>
        <a:bodyPr/>
        <a:lstStyle/>
        <a:p>
          <a:endParaRPr kumimoji="1" lang="ja-JP" altLang="en-US"/>
        </a:p>
      </dgm:t>
    </dgm:pt>
    <dgm:pt modelId="{2DD739DA-B747-4808-A8A0-4E867583FDFD}" type="pres">
      <dgm:prSet presAssocID="{98A8D0D5-44C3-4017-A8DB-33069E56DCFB}" presName="levelTx" presStyleLbl="revTx" presStyleIdx="0" presStyleCnt="0">
        <dgm:presLayoutVars>
          <dgm:chMax val="1"/>
          <dgm:bulletEnabled val="1"/>
        </dgm:presLayoutVars>
      </dgm:prSet>
      <dgm:spPr/>
      <dgm:t>
        <a:bodyPr/>
        <a:lstStyle/>
        <a:p>
          <a:endParaRPr kumimoji="1" lang="ja-JP" altLang="en-US"/>
        </a:p>
      </dgm:t>
    </dgm:pt>
    <dgm:pt modelId="{3B071DB8-D043-4BBA-9567-E14698FC1CDF}" type="pres">
      <dgm:prSet presAssocID="{D5539FCE-D0E6-4861-80E9-7FA4AA0CCDCE}" presName="Name8" presStyleCnt="0"/>
      <dgm:spPr/>
    </dgm:pt>
    <dgm:pt modelId="{02502DA9-B53E-4B10-BCEB-275A97208579}" type="pres">
      <dgm:prSet presAssocID="{D5539FCE-D0E6-4861-80E9-7FA4AA0CCDCE}" presName="level" presStyleLbl="node1" presStyleIdx="5" presStyleCnt="7">
        <dgm:presLayoutVars>
          <dgm:chMax val="1"/>
          <dgm:bulletEnabled val="1"/>
        </dgm:presLayoutVars>
      </dgm:prSet>
      <dgm:spPr/>
      <dgm:t>
        <a:bodyPr/>
        <a:lstStyle/>
        <a:p>
          <a:endParaRPr kumimoji="1" lang="ja-JP" altLang="en-US"/>
        </a:p>
      </dgm:t>
    </dgm:pt>
    <dgm:pt modelId="{C4211A74-6C63-4B28-9466-E3354317264C}" type="pres">
      <dgm:prSet presAssocID="{D5539FCE-D0E6-4861-80E9-7FA4AA0CCDCE}" presName="levelTx" presStyleLbl="revTx" presStyleIdx="0" presStyleCnt="0">
        <dgm:presLayoutVars>
          <dgm:chMax val="1"/>
          <dgm:bulletEnabled val="1"/>
        </dgm:presLayoutVars>
      </dgm:prSet>
      <dgm:spPr/>
      <dgm:t>
        <a:bodyPr/>
        <a:lstStyle/>
        <a:p>
          <a:endParaRPr kumimoji="1" lang="ja-JP" altLang="en-US"/>
        </a:p>
      </dgm:t>
    </dgm:pt>
    <dgm:pt modelId="{BADEFD9E-1967-4D59-8DD6-A1E49DC8A261}" type="pres">
      <dgm:prSet presAssocID="{BF7FCFE0-EEF5-42E6-A1AE-8EC2431E2CCF}" presName="Name8" presStyleCnt="0"/>
      <dgm:spPr/>
    </dgm:pt>
    <dgm:pt modelId="{C1B6C195-66AA-45E3-967B-CB4C13B55C3C}" type="pres">
      <dgm:prSet presAssocID="{BF7FCFE0-EEF5-42E6-A1AE-8EC2431E2CCF}" presName="level" presStyleLbl="node1" presStyleIdx="6" presStyleCnt="7">
        <dgm:presLayoutVars>
          <dgm:chMax val="1"/>
          <dgm:bulletEnabled val="1"/>
        </dgm:presLayoutVars>
      </dgm:prSet>
      <dgm:spPr/>
      <dgm:t>
        <a:bodyPr/>
        <a:lstStyle/>
        <a:p>
          <a:endParaRPr kumimoji="1" lang="ja-JP" altLang="en-US"/>
        </a:p>
      </dgm:t>
    </dgm:pt>
    <dgm:pt modelId="{3DFCFAB7-F1B4-4951-AC26-93DB43E9B147}" type="pres">
      <dgm:prSet presAssocID="{BF7FCFE0-EEF5-42E6-A1AE-8EC2431E2CCF}" presName="levelTx" presStyleLbl="revTx" presStyleIdx="0" presStyleCnt="0">
        <dgm:presLayoutVars>
          <dgm:chMax val="1"/>
          <dgm:bulletEnabled val="1"/>
        </dgm:presLayoutVars>
      </dgm:prSet>
      <dgm:spPr/>
      <dgm:t>
        <a:bodyPr/>
        <a:lstStyle/>
        <a:p>
          <a:endParaRPr kumimoji="1" lang="ja-JP" altLang="en-US"/>
        </a:p>
      </dgm:t>
    </dgm:pt>
  </dgm:ptLst>
  <dgm:cxnLst>
    <dgm:cxn modelId="{43113CE7-9153-4717-8306-406B6ABBDC19}" type="presOf" srcId="{E00C1CB3-502B-4FB9-9983-08CB5BA57D0C}" destId="{DCC1AA67-471F-48AA-9B7A-4ADDD22832FE}" srcOrd="1" destOrd="0" presId="urn:microsoft.com/office/officeart/2005/8/layout/pyramid1"/>
    <dgm:cxn modelId="{E03306A4-FBC7-4E1D-9FFE-769F85EB4477}" type="presOf" srcId="{71C651B4-4C50-4C26-BA6E-222847964145}" destId="{290DFDD1-6B01-4A4B-81D7-1FFFC3E7C4F1}" srcOrd="1" destOrd="0" presId="urn:microsoft.com/office/officeart/2005/8/layout/pyramid1"/>
    <dgm:cxn modelId="{A178AC20-630F-46A1-A280-3D3BE16CB689}" srcId="{39370652-710F-4586-95FA-64ED013E3057}" destId="{E00C1CB3-502B-4FB9-9983-08CB5BA57D0C}" srcOrd="2" destOrd="0" parTransId="{C1E4FFBB-1BDB-4EF2-A2AB-72F933DEC136}" sibTransId="{3E3AEF32-77E6-4538-A0B5-4ADFFCD4597F}"/>
    <dgm:cxn modelId="{F91ADE5B-5071-4160-A21D-965D10E26208}" type="presOf" srcId="{D5539FCE-D0E6-4861-80E9-7FA4AA0CCDCE}" destId="{02502DA9-B53E-4B10-BCEB-275A97208579}" srcOrd="0" destOrd="0" presId="urn:microsoft.com/office/officeart/2005/8/layout/pyramid1"/>
    <dgm:cxn modelId="{40D67009-0A0E-4A5D-BA3F-0DEB5FB538AE}" type="presOf" srcId="{E00C1CB3-502B-4FB9-9983-08CB5BA57D0C}" destId="{0DA7A7DF-9E06-468E-9D87-A2555C6B6ECD}" srcOrd="0" destOrd="0" presId="urn:microsoft.com/office/officeart/2005/8/layout/pyramid1"/>
    <dgm:cxn modelId="{5B8F04F8-2A3F-41EB-8F65-5AA27886462A}" type="presOf" srcId="{D5539FCE-D0E6-4861-80E9-7FA4AA0CCDCE}" destId="{C4211A74-6C63-4B28-9466-E3354317264C}" srcOrd="1" destOrd="0" presId="urn:microsoft.com/office/officeart/2005/8/layout/pyramid1"/>
    <dgm:cxn modelId="{67A51F67-6C2A-4ECA-8AD4-9D56C6EFB6F4}" type="presOf" srcId="{A59659EA-AA20-4C5F-8A74-AC02CDAE9CA6}" destId="{25201E81-882B-4BB9-8CC9-C35D4E509EAD}" srcOrd="0" destOrd="0" presId="urn:microsoft.com/office/officeart/2005/8/layout/pyramid1"/>
    <dgm:cxn modelId="{D9986C9F-0E02-48B0-BD42-EA6E07EFCACA}" srcId="{39370652-710F-4586-95FA-64ED013E3057}" destId="{D5539FCE-D0E6-4861-80E9-7FA4AA0CCDCE}" srcOrd="5" destOrd="0" parTransId="{5D0B1B92-E980-4C25-8674-A827FAEF3AA5}" sibTransId="{0608FB3B-C212-4957-9A77-0CE67B81C956}"/>
    <dgm:cxn modelId="{0A04F767-44DA-4D03-BDBC-6C84924BA1F8}" srcId="{39370652-710F-4586-95FA-64ED013E3057}" destId="{B2EAFC7E-1DAF-4DF4-95B2-A9F9E7DDE7EA}" srcOrd="3" destOrd="0" parTransId="{D6DFB7A3-4EA5-48FB-9CDF-58F699969BD2}" sibTransId="{881C204E-87FC-42AC-89B6-49D542EC5073}"/>
    <dgm:cxn modelId="{2CED98F0-5701-4828-AB8E-57756A0AA7C1}" srcId="{39370652-710F-4586-95FA-64ED013E3057}" destId="{BF7FCFE0-EEF5-42E6-A1AE-8EC2431E2CCF}" srcOrd="6" destOrd="0" parTransId="{83FE4469-81C1-4B47-A7EE-71363CA29633}" sibTransId="{C7EC0224-A138-4499-95D4-AE851629F577}"/>
    <dgm:cxn modelId="{E79C781E-DDE0-4764-BBA8-93AC2BC5B8BE}" type="presOf" srcId="{98A8D0D5-44C3-4017-A8DB-33069E56DCFB}" destId="{5083C85E-F2FB-40D1-BA34-24B927D5A258}" srcOrd="0" destOrd="0" presId="urn:microsoft.com/office/officeart/2005/8/layout/pyramid1"/>
    <dgm:cxn modelId="{5C1ACBA2-6461-4F4D-B4BB-C083E6F124E5}" type="presOf" srcId="{BF7FCFE0-EEF5-42E6-A1AE-8EC2431E2CCF}" destId="{3DFCFAB7-F1B4-4951-AC26-93DB43E9B147}" srcOrd="1" destOrd="0" presId="urn:microsoft.com/office/officeart/2005/8/layout/pyramid1"/>
    <dgm:cxn modelId="{10847090-A62B-45D5-8100-5BC099FBEBC7}" type="presOf" srcId="{B2EAFC7E-1DAF-4DF4-95B2-A9F9E7DDE7EA}" destId="{0CDC6EFF-E3CB-46C8-9723-C9069F361BED}" srcOrd="0" destOrd="0" presId="urn:microsoft.com/office/officeart/2005/8/layout/pyramid1"/>
    <dgm:cxn modelId="{6676F69F-0B98-40BE-B3CD-BF4F9490FD9C}" type="presOf" srcId="{71C651B4-4C50-4C26-BA6E-222847964145}" destId="{F1735368-142B-4865-93E8-D71153F1E8A6}" srcOrd="0" destOrd="0" presId="urn:microsoft.com/office/officeart/2005/8/layout/pyramid1"/>
    <dgm:cxn modelId="{BED428E2-87B1-433D-B976-825B6B937202}" srcId="{39370652-710F-4586-95FA-64ED013E3057}" destId="{98A8D0D5-44C3-4017-A8DB-33069E56DCFB}" srcOrd="4" destOrd="0" parTransId="{B670D124-9398-4408-969E-00147C63BB78}" sibTransId="{5FF2BC92-57B6-4360-8B40-4AFB76A124D4}"/>
    <dgm:cxn modelId="{F3B4C362-7A5E-419D-8867-61096552D4F8}" type="presOf" srcId="{B2EAFC7E-1DAF-4DF4-95B2-A9F9E7DDE7EA}" destId="{4629A744-06D0-450A-A042-4DC61F6576AF}" srcOrd="1" destOrd="0" presId="urn:microsoft.com/office/officeart/2005/8/layout/pyramid1"/>
    <dgm:cxn modelId="{7FD2B32A-9AA0-408A-A8C8-879D8F45BF29}" srcId="{39370652-710F-4586-95FA-64ED013E3057}" destId="{A59659EA-AA20-4C5F-8A74-AC02CDAE9CA6}" srcOrd="0" destOrd="0" parTransId="{836A5CA9-5003-4E37-B91D-947F9D748D9F}" sibTransId="{81E737A7-0605-4965-8E8C-27CE4615E0A8}"/>
    <dgm:cxn modelId="{1DBB564A-52A1-4A45-B040-54638C4DB64F}" type="presOf" srcId="{39370652-710F-4586-95FA-64ED013E3057}" destId="{65AC31E1-12F7-4D07-BF8A-1AFCC91B06C4}" srcOrd="0" destOrd="0" presId="urn:microsoft.com/office/officeart/2005/8/layout/pyramid1"/>
    <dgm:cxn modelId="{F783CC85-1D97-45FE-B011-8CFBB757DA8A}" type="presOf" srcId="{A59659EA-AA20-4C5F-8A74-AC02CDAE9CA6}" destId="{62C19694-6B76-43A4-9C27-D6A2D01D04EA}" srcOrd="1" destOrd="0" presId="urn:microsoft.com/office/officeart/2005/8/layout/pyramid1"/>
    <dgm:cxn modelId="{4EA1402C-A723-4845-8F6E-17DEE8E6E574}" type="presOf" srcId="{98A8D0D5-44C3-4017-A8DB-33069E56DCFB}" destId="{2DD739DA-B747-4808-A8A0-4E867583FDFD}" srcOrd="1" destOrd="0" presId="urn:microsoft.com/office/officeart/2005/8/layout/pyramid1"/>
    <dgm:cxn modelId="{75EFBF2B-84EA-4EB3-AF46-368037F58D01}" srcId="{39370652-710F-4586-95FA-64ED013E3057}" destId="{71C651B4-4C50-4C26-BA6E-222847964145}" srcOrd="1" destOrd="0" parTransId="{5F2C7922-A0F5-448A-BCE7-812AEA1BE5D7}" sibTransId="{1028B2F8-8833-4EA4-AF0A-81D4E3BD78D4}"/>
    <dgm:cxn modelId="{BE4C5A90-9724-468F-BFCD-7E4B4E85CD0C}" type="presOf" srcId="{BF7FCFE0-EEF5-42E6-A1AE-8EC2431E2CCF}" destId="{C1B6C195-66AA-45E3-967B-CB4C13B55C3C}" srcOrd="0" destOrd="0" presId="urn:microsoft.com/office/officeart/2005/8/layout/pyramid1"/>
    <dgm:cxn modelId="{549C1806-92E4-4EDE-8D30-0C4ADBE49C3F}" type="presParOf" srcId="{65AC31E1-12F7-4D07-BF8A-1AFCC91B06C4}" destId="{7D78DD4A-FA55-40AD-B566-B76FF82FC655}" srcOrd="0" destOrd="0" presId="urn:microsoft.com/office/officeart/2005/8/layout/pyramid1"/>
    <dgm:cxn modelId="{51C520DD-E622-46C3-882C-8E080D2A51B2}" type="presParOf" srcId="{7D78DD4A-FA55-40AD-B566-B76FF82FC655}" destId="{25201E81-882B-4BB9-8CC9-C35D4E509EAD}" srcOrd="0" destOrd="0" presId="urn:microsoft.com/office/officeart/2005/8/layout/pyramid1"/>
    <dgm:cxn modelId="{46DECD47-D306-4950-95B4-10CBC010CAAA}" type="presParOf" srcId="{7D78DD4A-FA55-40AD-B566-B76FF82FC655}" destId="{62C19694-6B76-43A4-9C27-D6A2D01D04EA}" srcOrd="1" destOrd="0" presId="urn:microsoft.com/office/officeart/2005/8/layout/pyramid1"/>
    <dgm:cxn modelId="{6B4478B7-5DC8-4E0D-ADE5-0A3BE06E6A1F}" type="presParOf" srcId="{65AC31E1-12F7-4D07-BF8A-1AFCC91B06C4}" destId="{3F160A84-5BA3-4D0D-82A1-C7FFBB5761E0}" srcOrd="1" destOrd="0" presId="urn:microsoft.com/office/officeart/2005/8/layout/pyramid1"/>
    <dgm:cxn modelId="{5C99D934-161D-48BA-B140-9337307F9595}" type="presParOf" srcId="{3F160A84-5BA3-4D0D-82A1-C7FFBB5761E0}" destId="{F1735368-142B-4865-93E8-D71153F1E8A6}" srcOrd="0" destOrd="0" presId="urn:microsoft.com/office/officeart/2005/8/layout/pyramid1"/>
    <dgm:cxn modelId="{774D10AC-E4A1-476D-A57A-5FA7F3FCA140}" type="presParOf" srcId="{3F160A84-5BA3-4D0D-82A1-C7FFBB5761E0}" destId="{290DFDD1-6B01-4A4B-81D7-1FFFC3E7C4F1}" srcOrd="1" destOrd="0" presId="urn:microsoft.com/office/officeart/2005/8/layout/pyramid1"/>
    <dgm:cxn modelId="{C5DD42FF-5A79-46CF-B2CB-EC734BBF8AE0}" type="presParOf" srcId="{65AC31E1-12F7-4D07-BF8A-1AFCC91B06C4}" destId="{20E2389F-4D5D-4528-80D7-57F6E0A52CB9}" srcOrd="2" destOrd="0" presId="urn:microsoft.com/office/officeart/2005/8/layout/pyramid1"/>
    <dgm:cxn modelId="{AE3FDB70-69DB-4C9F-AFBB-7F1ACA549DFF}" type="presParOf" srcId="{20E2389F-4D5D-4528-80D7-57F6E0A52CB9}" destId="{0DA7A7DF-9E06-468E-9D87-A2555C6B6ECD}" srcOrd="0" destOrd="0" presId="urn:microsoft.com/office/officeart/2005/8/layout/pyramid1"/>
    <dgm:cxn modelId="{A5FEB23B-7AF8-4C70-B4FC-DACB41822F69}" type="presParOf" srcId="{20E2389F-4D5D-4528-80D7-57F6E0A52CB9}" destId="{DCC1AA67-471F-48AA-9B7A-4ADDD22832FE}" srcOrd="1" destOrd="0" presId="urn:microsoft.com/office/officeart/2005/8/layout/pyramid1"/>
    <dgm:cxn modelId="{F994CCA1-CD3F-4D37-B3A9-823225CE76C5}" type="presParOf" srcId="{65AC31E1-12F7-4D07-BF8A-1AFCC91B06C4}" destId="{B32C738B-1483-4658-AF27-FCBF48B07E40}" srcOrd="3" destOrd="0" presId="urn:microsoft.com/office/officeart/2005/8/layout/pyramid1"/>
    <dgm:cxn modelId="{F9CE3260-F18B-4FB3-976B-7E71D52C9366}" type="presParOf" srcId="{B32C738B-1483-4658-AF27-FCBF48B07E40}" destId="{0CDC6EFF-E3CB-46C8-9723-C9069F361BED}" srcOrd="0" destOrd="0" presId="urn:microsoft.com/office/officeart/2005/8/layout/pyramid1"/>
    <dgm:cxn modelId="{CC9AAE0B-FD46-4E72-83AE-6994AE31446A}" type="presParOf" srcId="{B32C738B-1483-4658-AF27-FCBF48B07E40}" destId="{4629A744-06D0-450A-A042-4DC61F6576AF}" srcOrd="1" destOrd="0" presId="urn:microsoft.com/office/officeart/2005/8/layout/pyramid1"/>
    <dgm:cxn modelId="{488F9A80-0382-4DEE-B3BB-BC6D0DB9DFAC}" type="presParOf" srcId="{65AC31E1-12F7-4D07-BF8A-1AFCC91B06C4}" destId="{3B9EC52C-5B5E-4A98-9634-4549FF39F7D8}" srcOrd="4" destOrd="0" presId="urn:microsoft.com/office/officeart/2005/8/layout/pyramid1"/>
    <dgm:cxn modelId="{B4F800A3-AA39-429A-BE08-45F7FCA769AB}" type="presParOf" srcId="{3B9EC52C-5B5E-4A98-9634-4549FF39F7D8}" destId="{5083C85E-F2FB-40D1-BA34-24B927D5A258}" srcOrd="0" destOrd="0" presId="urn:microsoft.com/office/officeart/2005/8/layout/pyramid1"/>
    <dgm:cxn modelId="{9E0C1D23-7F04-4D21-AAD5-89BB9A7CC83B}" type="presParOf" srcId="{3B9EC52C-5B5E-4A98-9634-4549FF39F7D8}" destId="{2DD739DA-B747-4808-A8A0-4E867583FDFD}" srcOrd="1" destOrd="0" presId="urn:microsoft.com/office/officeart/2005/8/layout/pyramid1"/>
    <dgm:cxn modelId="{08CDEEBB-A361-4C80-8474-39D7367A8D19}" type="presParOf" srcId="{65AC31E1-12F7-4D07-BF8A-1AFCC91B06C4}" destId="{3B071DB8-D043-4BBA-9567-E14698FC1CDF}" srcOrd="5" destOrd="0" presId="urn:microsoft.com/office/officeart/2005/8/layout/pyramid1"/>
    <dgm:cxn modelId="{EBB2E4F6-63C3-499C-A98B-EA6320FD3D71}" type="presParOf" srcId="{3B071DB8-D043-4BBA-9567-E14698FC1CDF}" destId="{02502DA9-B53E-4B10-BCEB-275A97208579}" srcOrd="0" destOrd="0" presId="urn:microsoft.com/office/officeart/2005/8/layout/pyramid1"/>
    <dgm:cxn modelId="{62F54BEF-0249-4A17-A9E9-5F87A1F2111C}" type="presParOf" srcId="{3B071DB8-D043-4BBA-9567-E14698FC1CDF}" destId="{C4211A74-6C63-4B28-9466-E3354317264C}" srcOrd="1" destOrd="0" presId="urn:microsoft.com/office/officeart/2005/8/layout/pyramid1"/>
    <dgm:cxn modelId="{36D5EF85-1AF6-46E0-8AB0-9B7582753255}" type="presParOf" srcId="{65AC31E1-12F7-4D07-BF8A-1AFCC91B06C4}" destId="{BADEFD9E-1967-4D59-8DD6-A1E49DC8A261}" srcOrd="6" destOrd="0" presId="urn:microsoft.com/office/officeart/2005/8/layout/pyramid1"/>
    <dgm:cxn modelId="{D3C909F2-F021-4E5A-99D7-84A95BAC9330}" type="presParOf" srcId="{BADEFD9E-1967-4D59-8DD6-A1E49DC8A261}" destId="{C1B6C195-66AA-45E3-967B-CB4C13B55C3C}" srcOrd="0" destOrd="0" presId="urn:microsoft.com/office/officeart/2005/8/layout/pyramid1"/>
    <dgm:cxn modelId="{2473157A-55AF-4564-B631-19DFCE1A9226}" type="presParOf" srcId="{BADEFD9E-1967-4D59-8DD6-A1E49DC8A261}" destId="{3DFCFAB7-F1B4-4951-AC26-93DB43E9B147}" srcOrd="1" destOrd="0" presId="urn:microsoft.com/office/officeart/2005/8/layout/pyramid1"/>
  </dgm:cxnLst>
  <dgm:bg>
    <a:noFill/>
  </dgm:bg>
  <dgm:whole>
    <a:ln>
      <a:noFill/>
    </a:ln>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0859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0"/>
            <a:ext cx="4311972" cy="345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71" tIns="0" rIns="19271" bIns="0" numCol="1" anchor="t" anchorCtr="0" compatLnSpc="1">
            <a:prstTxWarp prst="textNoShape">
              <a:avLst/>
            </a:prstTxWarp>
          </a:bodyPr>
          <a:lstStyle>
            <a:lvl1pPr defTabSz="770367">
              <a:defRPr sz="900" i="1"/>
            </a:lvl1pPr>
          </a:lstStyle>
          <a:p>
            <a:pPr>
              <a:defRPr/>
            </a:pPr>
            <a:endParaRPr lang="en-US" altLang="ja-JP"/>
          </a:p>
        </p:txBody>
      </p:sp>
      <p:sp>
        <p:nvSpPr>
          <p:cNvPr id="2051" name="Rectangle 3"/>
          <p:cNvSpPr>
            <a:spLocks noGrp="1" noChangeArrowheads="1"/>
          </p:cNvSpPr>
          <p:nvPr>
            <p:ph type="dt" idx="1"/>
          </p:nvPr>
        </p:nvSpPr>
        <p:spPr bwMode="auto">
          <a:xfrm>
            <a:off x="5633716" y="0"/>
            <a:ext cx="4311972" cy="345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71" tIns="0" rIns="19271" bIns="0" numCol="1" anchor="t" anchorCtr="0" compatLnSpc="1">
            <a:prstTxWarp prst="textNoShape">
              <a:avLst/>
            </a:prstTxWarp>
          </a:bodyPr>
          <a:lstStyle>
            <a:lvl1pPr algn="r" defTabSz="770367">
              <a:defRPr sz="900" i="1"/>
            </a:lvl1pPr>
          </a:lstStyle>
          <a:p>
            <a:pPr>
              <a:defRPr/>
            </a:pPr>
            <a:endParaRPr lang="en-US" altLang="ja-JP"/>
          </a:p>
        </p:txBody>
      </p:sp>
      <p:sp>
        <p:nvSpPr>
          <p:cNvPr id="33796" name="Rectangle 4"/>
          <p:cNvSpPr>
            <a:spLocks noGrp="1" noRot="1" noChangeAspect="1" noChangeArrowheads="1" noTextEdit="1"/>
          </p:cNvSpPr>
          <p:nvPr>
            <p:ph type="sldImg" idx="2"/>
          </p:nvPr>
        </p:nvSpPr>
        <p:spPr bwMode="auto">
          <a:xfrm>
            <a:off x="3132138" y="522288"/>
            <a:ext cx="3694112" cy="255746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1328107" y="3256029"/>
            <a:ext cx="7289474" cy="308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40" tIns="46571" rIns="93140" bIns="46571" numCol="1" anchor="t" anchorCtr="0" compatLnSpc="1">
            <a:prstTxWarp prst="textNoShape">
              <a:avLst/>
            </a:prstTxWarp>
          </a:bodyPr>
          <a:lstStyle/>
          <a:p>
            <a:pPr lvl="0"/>
            <a:r>
              <a:rPr lang="ja-JP" altLang="en-US" noProof="0" smtClean="0"/>
              <a:t>マスターテキストの書式設定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2054" name="Rectangle 6"/>
          <p:cNvSpPr>
            <a:spLocks noGrp="1" noChangeArrowheads="1"/>
          </p:cNvSpPr>
          <p:nvPr>
            <p:ph type="ftr" sz="quarter" idx="4"/>
          </p:nvPr>
        </p:nvSpPr>
        <p:spPr bwMode="auto">
          <a:xfrm>
            <a:off x="1" y="6512057"/>
            <a:ext cx="4311972" cy="345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71" tIns="0" rIns="19271" bIns="0" numCol="1" anchor="b" anchorCtr="0" compatLnSpc="1">
            <a:prstTxWarp prst="textNoShape">
              <a:avLst/>
            </a:prstTxWarp>
          </a:bodyPr>
          <a:lstStyle>
            <a:lvl1pPr defTabSz="770367">
              <a:defRPr sz="900" i="1"/>
            </a:lvl1pPr>
          </a:lstStyle>
          <a:p>
            <a:pPr>
              <a:defRPr/>
            </a:pPr>
            <a:endParaRPr lang="en-US" altLang="ja-JP"/>
          </a:p>
        </p:txBody>
      </p:sp>
      <p:sp>
        <p:nvSpPr>
          <p:cNvPr id="2055" name="Rectangle 7"/>
          <p:cNvSpPr>
            <a:spLocks noGrp="1" noChangeArrowheads="1"/>
          </p:cNvSpPr>
          <p:nvPr>
            <p:ph type="sldNum" sz="quarter" idx="5"/>
          </p:nvPr>
        </p:nvSpPr>
        <p:spPr bwMode="auto">
          <a:xfrm>
            <a:off x="5633716" y="6512057"/>
            <a:ext cx="4311972" cy="345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71" tIns="0" rIns="19271" bIns="0" numCol="1" anchor="b" anchorCtr="0" compatLnSpc="1">
            <a:prstTxWarp prst="textNoShape">
              <a:avLst/>
            </a:prstTxWarp>
          </a:bodyPr>
          <a:lstStyle>
            <a:lvl1pPr algn="r" defTabSz="770367">
              <a:defRPr sz="900" i="1"/>
            </a:lvl1pPr>
          </a:lstStyle>
          <a:p>
            <a:pPr>
              <a:defRPr/>
            </a:pPr>
            <a:fld id="{70FC3B5D-9672-4CEF-A465-F86F130CE586}" type="slidenum">
              <a:rPr lang="en-US" altLang="ja-JP"/>
              <a:pPr>
                <a:defRPr/>
              </a:pPr>
              <a:t>‹#›</a:t>
            </a:fld>
            <a:endParaRPr lang="en-US" altLang="ja-JP"/>
          </a:p>
        </p:txBody>
      </p:sp>
    </p:spTree>
    <p:extLst>
      <p:ext uri="{BB962C8B-B14F-4D97-AF65-F5344CB8AC3E}">
        <p14:creationId xmlns:p14="http://schemas.microsoft.com/office/powerpoint/2010/main" val="1293170380"/>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defTabSz="762000"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defTabSz="762000"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defTabSz="762000"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defTabSz="762000"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770367" eaLnBrk="0" hangingPunct="0">
              <a:spcBef>
                <a:spcPct val="30000"/>
              </a:spcBef>
              <a:defRPr kumimoji="1" sz="1200">
                <a:solidFill>
                  <a:schemeClr val="tx1"/>
                </a:solidFill>
                <a:latin typeface="Times New Roman" pitchFamily="18" charset="0"/>
                <a:ea typeface="ＭＳ Ｐ明朝" pitchFamily="18" charset="-128"/>
              </a:defRPr>
            </a:lvl1pPr>
            <a:lvl2pPr marL="746442" indent="-287093" defTabSz="770367" eaLnBrk="0" hangingPunct="0">
              <a:spcBef>
                <a:spcPct val="30000"/>
              </a:spcBef>
              <a:defRPr kumimoji="1" sz="1200">
                <a:solidFill>
                  <a:schemeClr val="tx1"/>
                </a:solidFill>
                <a:latin typeface="Times New Roman" pitchFamily="18" charset="0"/>
                <a:ea typeface="ＭＳ Ｐ明朝" pitchFamily="18" charset="-128"/>
              </a:defRPr>
            </a:lvl2pPr>
            <a:lvl3pPr marL="1148372" indent="-229674" defTabSz="770367" eaLnBrk="0" hangingPunct="0">
              <a:spcBef>
                <a:spcPct val="30000"/>
              </a:spcBef>
              <a:defRPr kumimoji="1" sz="1200">
                <a:solidFill>
                  <a:schemeClr val="tx1"/>
                </a:solidFill>
                <a:latin typeface="Times New Roman" pitchFamily="18" charset="0"/>
                <a:ea typeface="ＭＳ Ｐ明朝" pitchFamily="18" charset="-128"/>
              </a:defRPr>
            </a:lvl3pPr>
            <a:lvl4pPr marL="1607721" indent="-229674" defTabSz="770367" eaLnBrk="0" hangingPunct="0">
              <a:spcBef>
                <a:spcPct val="30000"/>
              </a:spcBef>
              <a:defRPr kumimoji="1" sz="1200">
                <a:solidFill>
                  <a:schemeClr val="tx1"/>
                </a:solidFill>
                <a:latin typeface="Times New Roman" pitchFamily="18" charset="0"/>
                <a:ea typeface="ＭＳ Ｐ明朝" pitchFamily="18" charset="-128"/>
              </a:defRPr>
            </a:lvl4pPr>
            <a:lvl5pPr marL="2067070" indent="-229674" defTabSz="770367" eaLnBrk="0" hangingPunct="0">
              <a:spcBef>
                <a:spcPct val="30000"/>
              </a:spcBef>
              <a:defRPr kumimoji="1" sz="1200">
                <a:solidFill>
                  <a:schemeClr val="tx1"/>
                </a:solidFill>
                <a:latin typeface="Times New Roman" pitchFamily="18" charset="0"/>
                <a:ea typeface="ＭＳ Ｐ明朝" pitchFamily="18" charset="-128"/>
              </a:defRPr>
            </a:lvl5pPr>
            <a:lvl6pPr marL="2526419" indent="-229674" defTabSz="770367"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85767" indent="-229674" defTabSz="770367"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45116" indent="-229674" defTabSz="770367"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904465" indent="-229674" defTabSz="770367"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eaLnBrk="1" hangingPunct="1">
              <a:spcBef>
                <a:spcPct val="0"/>
              </a:spcBef>
            </a:pPr>
            <a:fld id="{8896AE6B-29E3-42DE-8D33-8B34F7599515}" type="slidenum">
              <a:rPr lang="en-US" altLang="ja-JP" sz="900">
                <a:ea typeface="ＭＳ Ｐゴシック" pitchFamily="50" charset="-128"/>
              </a:rPr>
              <a:pPr eaLnBrk="1" hangingPunct="1">
                <a:spcBef>
                  <a:spcPct val="0"/>
                </a:spcBef>
              </a:pPr>
              <a:t>0</a:t>
            </a:fld>
            <a:endParaRPr lang="en-US" altLang="ja-JP" sz="900" dirty="0">
              <a:ea typeface="ＭＳ Ｐゴシック" pitchFamily="50" charset="-128"/>
            </a:endParaRPr>
          </a:p>
        </p:txBody>
      </p:sp>
      <p:sp>
        <p:nvSpPr>
          <p:cNvPr id="34819" name="Rectangle 2"/>
          <p:cNvSpPr>
            <a:spLocks noGrp="1" noRot="1" noChangeAspect="1" noChangeArrowheads="1" noTextEdit="1"/>
          </p:cNvSpPr>
          <p:nvPr>
            <p:ph type="sldImg"/>
          </p:nvPr>
        </p:nvSpPr>
        <p:spPr>
          <a:xfrm>
            <a:off x="3236913" y="593725"/>
            <a:ext cx="3479800" cy="2409825"/>
          </a:xfrm>
          <a:ln cap="flat"/>
        </p:spPr>
      </p:sp>
      <p:sp>
        <p:nvSpPr>
          <p:cNvPr id="34820" name="Rectangle 3"/>
          <p:cNvSpPr>
            <a:spLocks noGrp="1" noChangeArrowheads="1"/>
          </p:cNvSpPr>
          <p:nvPr>
            <p:ph type="body" idx="1"/>
          </p:nvPr>
        </p:nvSpPr>
        <p:spPr>
          <a:xfrm>
            <a:off x="1324926" y="3267240"/>
            <a:ext cx="7292655" cy="3103878"/>
          </a:xfrm>
          <a:noFill/>
        </p:spPr>
        <p:txBody>
          <a:bodyPr/>
          <a:lstStyle/>
          <a:p>
            <a:pPr eaLnBrk="1" hangingPunct="1"/>
            <a:endParaRPr lang="ja-JP" altLang="ja-JP" dirty="0" smtClean="0"/>
          </a:p>
        </p:txBody>
      </p:sp>
    </p:spTree>
    <p:extLst>
      <p:ext uri="{BB962C8B-B14F-4D97-AF65-F5344CB8AC3E}">
        <p14:creationId xmlns:p14="http://schemas.microsoft.com/office/powerpoint/2010/main" val="4094959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a:xfrm>
            <a:off x="3116263" y="514350"/>
            <a:ext cx="3713162" cy="2571750"/>
          </a:xfrm>
          <a:noFill/>
          <a:ln/>
        </p:spPr>
      </p:sp>
      <p:sp>
        <p:nvSpPr>
          <p:cNvPr id="48131" name="ノート プレースホルダー 2"/>
          <p:cNvSpPr>
            <a:spLocks noGrp="1"/>
          </p:cNvSpPr>
          <p:nvPr>
            <p:ph type="body" idx="1"/>
          </p:nvPr>
        </p:nvSpPr>
        <p:spPr>
          <a:xfrm>
            <a:off x="994092" y="3257630"/>
            <a:ext cx="7957504" cy="30862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extLst>
      <p:ext uri="{BB962C8B-B14F-4D97-AF65-F5344CB8AC3E}">
        <p14:creationId xmlns:p14="http://schemas.microsoft.com/office/powerpoint/2010/main" val="1440786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16263" y="514350"/>
            <a:ext cx="3713162" cy="25717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2F79CA-DA9C-4FAC-B8B4-743FA7FD688B}" type="slidenum">
              <a:rPr lang="ja-JP" altLang="en-US" smtClean="0">
                <a:solidFill>
                  <a:prstClr val="black"/>
                </a:solidFill>
              </a:rPr>
              <a:pPr/>
              <a:t>12</a:t>
            </a:fld>
            <a:endParaRPr lang="ja-JP" altLang="en-US" dirty="0">
              <a:solidFill>
                <a:prstClr val="black"/>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3905694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16263" y="514350"/>
            <a:ext cx="3713162" cy="25717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2F79CA-DA9C-4FAC-B8B4-743FA7FD688B}" type="slidenum">
              <a:rPr lang="ja-JP" altLang="en-US" smtClean="0">
                <a:solidFill>
                  <a:prstClr val="black"/>
                </a:solidFill>
              </a:rPr>
              <a:pPr/>
              <a:t>13</a:t>
            </a:fld>
            <a:endParaRPr lang="ja-JP" altLang="en-US" dirty="0">
              <a:solidFill>
                <a:prstClr val="black"/>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734218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16263" y="514350"/>
            <a:ext cx="3713162" cy="25717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2F79CA-DA9C-4FAC-B8B4-743FA7FD688B}" type="slidenum">
              <a:rPr lang="ja-JP" altLang="en-US" smtClean="0">
                <a:solidFill>
                  <a:prstClr val="black"/>
                </a:solidFill>
              </a:rPr>
              <a:pPr/>
              <a:t>15</a:t>
            </a:fld>
            <a:endParaRPr lang="ja-JP" altLang="en-US">
              <a:solidFill>
                <a:prstClr val="black"/>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solidFill>
            </a:endParaRPr>
          </a:p>
        </p:txBody>
      </p:sp>
    </p:spTree>
    <p:extLst>
      <p:ext uri="{BB962C8B-B14F-4D97-AF65-F5344CB8AC3E}">
        <p14:creationId xmlns:p14="http://schemas.microsoft.com/office/powerpoint/2010/main" val="3956368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16263" y="514350"/>
            <a:ext cx="3713162" cy="257175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2F79CA-DA9C-4FAC-B8B4-743FA7FD688B}" type="slidenum">
              <a:rPr lang="ja-JP" altLang="en-US" smtClean="0">
                <a:solidFill>
                  <a:prstClr val="black"/>
                </a:solidFill>
              </a:rPr>
              <a:pPr/>
              <a:t>16</a:t>
            </a:fld>
            <a:endParaRPr lang="ja-JP" altLang="en-US">
              <a:solidFill>
                <a:prstClr val="black"/>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solidFill>
            </a:endParaRPr>
          </a:p>
        </p:txBody>
      </p:sp>
    </p:spTree>
    <p:extLst>
      <p:ext uri="{BB962C8B-B14F-4D97-AF65-F5344CB8AC3E}">
        <p14:creationId xmlns:p14="http://schemas.microsoft.com/office/powerpoint/2010/main" val="1973646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16263" y="514350"/>
            <a:ext cx="3713162" cy="25717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2F79CA-DA9C-4FAC-B8B4-743FA7FD688B}" type="slidenum">
              <a:rPr lang="ja-JP" altLang="en-US" smtClean="0">
                <a:solidFill>
                  <a:prstClr val="black"/>
                </a:solidFill>
              </a:rPr>
              <a:pPr/>
              <a:t>17</a:t>
            </a:fld>
            <a:endParaRPr lang="ja-JP" altLang="en-US">
              <a:solidFill>
                <a:prstClr val="black"/>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solidFill>
            </a:endParaRPr>
          </a:p>
        </p:txBody>
      </p:sp>
    </p:spTree>
    <p:extLst>
      <p:ext uri="{BB962C8B-B14F-4D97-AF65-F5344CB8AC3E}">
        <p14:creationId xmlns:p14="http://schemas.microsoft.com/office/powerpoint/2010/main" val="848157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ー 1"/>
          <p:cNvSpPr>
            <a:spLocks noGrp="1" noRot="1" noChangeAspect="1" noTextEdit="1"/>
          </p:cNvSpPr>
          <p:nvPr>
            <p:ph type="sldImg"/>
          </p:nvPr>
        </p:nvSpPr>
        <p:spPr>
          <a:xfrm>
            <a:off x="3116263" y="514350"/>
            <a:ext cx="3713162" cy="2571750"/>
          </a:xfrm>
          <a:noFill/>
          <a:ln/>
        </p:spPr>
      </p:sp>
      <p:sp>
        <p:nvSpPr>
          <p:cNvPr id="35843" name="ノート プレースホルダー 2"/>
          <p:cNvSpPr>
            <a:spLocks noGrp="1"/>
          </p:cNvSpPr>
          <p:nvPr>
            <p:ph type="body" idx="1"/>
          </p:nvPr>
        </p:nvSpPr>
        <p:spPr>
          <a:xfrm>
            <a:off x="994092" y="3257630"/>
            <a:ext cx="7957504" cy="30862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smtClean="0"/>
          </a:p>
        </p:txBody>
      </p:sp>
    </p:spTree>
    <p:extLst>
      <p:ext uri="{BB962C8B-B14F-4D97-AF65-F5344CB8AC3E}">
        <p14:creationId xmlns:p14="http://schemas.microsoft.com/office/powerpoint/2010/main" val="2288719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p:cNvSpPr>
            <a:spLocks noGrp="1" noRot="1" noChangeAspect="1" noTextEdit="1"/>
          </p:cNvSpPr>
          <p:nvPr>
            <p:ph type="sldImg"/>
          </p:nvPr>
        </p:nvSpPr>
        <p:spPr>
          <a:xfrm>
            <a:off x="3116263" y="514350"/>
            <a:ext cx="3713162" cy="2571750"/>
          </a:xfrm>
          <a:noFill/>
          <a:ln/>
        </p:spPr>
      </p:sp>
      <p:sp>
        <p:nvSpPr>
          <p:cNvPr id="36867" name="ノート プレースホルダー 2"/>
          <p:cNvSpPr>
            <a:spLocks noGrp="1"/>
          </p:cNvSpPr>
          <p:nvPr>
            <p:ph type="body" idx="1"/>
          </p:nvPr>
        </p:nvSpPr>
        <p:spPr>
          <a:xfrm>
            <a:off x="994092" y="3257630"/>
            <a:ext cx="7957504" cy="30862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smtClean="0"/>
          </a:p>
        </p:txBody>
      </p:sp>
    </p:spTree>
    <p:extLst>
      <p:ext uri="{BB962C8B-B14F-4D97-AF65-F5344CB8AC3E}">
        <p14:creationId xmlns:p14="http://schemas.microsoft.com/office/powerpoint/2010/main" val="736174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ー 1"/>
          <p:cNvSpPr>
            <a:spLocks noGrp="1" noRot="1" noChangeAspect="1" noTextEdit="1"/>
          </p:cNvSpPr>
          <p:nvPr>
            <p:ph type="sldImg"/>
          </p:nvPr>
        </p:nvSpPr>
        <p:spPr>
          <a:xfrm>
            <a:off x="3116263" y="514350"/>
            <a:ext cx="3713162" cy="2571750"/>
          </a:xfrm>
          <a:noFill/>
          <a:ln/>
        </p:spPr>
      </p:sp>
      <p:sp>
        <p:nvSpPr>
          <p:cNvPr id="37891" name="ノート プレースホルダー 2"/>
          <p:cNvSpPr>
            <a:spLocks noGrp="1"/>
          </p:cNvSpPr>
          <p:nvPr>
            <p:ph type="body" idx="1"/>
          </p:nvPr>
        </p:nvSpPr>
        <p:spPr>
          <a:xfrm>
            <a:off x="994092" y="3257630"/>
            <a:ext cx="7957504" cy="30862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smtClean="0"/>
          </a:p>
        </p:txBody>
      </p:sp>
    </p:spTree>
    <p:extLst>
      <p:ext uri="{BB962C8B-B14F-4D97-AF65-F5344CB8AC3E}">
        <p14:creationId xmlns:p14="http://schemas.microsoft.com/office/powerpoint/2010/main" val="2480109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p:cNvSpPr>
            <a:spLocks noGrp="1" noRot="1" noChangeAspect="1" noTextEdit="1"/>
          </p:cNvSpPr>
          <p:nvPr>
            <p:ph type="sldImg"/>
          </p:nvPr>
        </p:nvSpPr>
        <p:spPr>
          <a:xfrm>
            <a:off x="3116263" y="514350"/>
            <a:ext cx="3713162" cy="2571750"/>
          </a:xfrm>
          <a:noFill/>
          <a:ln/>
        </p:spPr>
      </p:sp>
      <p:sp>
        <p:nvSpPr>
          <p:cNvPr id="43011" name="ノート プレースホルダー 2"/>
          <p:cNvSpPr>
            <a:spLocks noGrp="1"/>
          </p:cNvSpPr>
          <p:nvPr>
            <p:ph type="body" idx="1"/>
          </p:nvPr>
        </p:nvSpPr>
        <p:spPr>
          <a:xfrm>
            <a:off x="994092" y="3257630"/>
            <a:ext cx="7957504" cy="30862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smtClean="0"/>
          </a:p>
        </p:txBody>
      </p:sp>
    </p:spTree>
    <p:extLst>
      <p:ext uri="{BB962C8B-B14F-4D97-AF65-F5344CB8AC3E}">
        <p14:creationId xmlns:p14="http://schemas.microsoft.com/office/powerpoint/2010/main" val="1679579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ー 1"/>
          <p:cNvSpPr>
            <a:spLocks noGrp="1" noRot="1" noChangeAspect="1" noTextEdit="1"/>
          </p:cNvSpPr>
          <p:nvPr>
            <p:ph type="sldImg"/>
          </p:nvPr>
        </p:nvSpPr>
        <p:spPr>
          <a:xfrm>
            <a:off x="3116263" y="514350"/>
            <a:ext cx="3713162" cy="2571750"/>
          </a:xfrm>
          <a:noFill/>
          <a:ln/>
        </p:spPr>
      </p:sp>
      <p:sp>
        <p:nvSpPr>
          <p:cNvPr id="39939" name="ノート プレースホルダー 2"/>
          <p:cNvSpPr>
            <a:spLocks noGrp="1"/>
          </p:cNvSpPr>
          <p:nvPr>
            <p:ph type="body" idx="1"/>
          </p:nvPr>
        </p:nvSpPr>
        <p:spPr>
          <a:xfrm>
            <a:off x="994092" y="3257630"/>
            <a:ext cx="7957504" cy="30862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smtClean="0"/>
          </a:p>
        </p:txBody>
      </p:sp>
    </p:spTree>
    <p:extLst>
      <p:ext uri="{BB962C8B-B14F-4D97-AF65-F5344CB8AC3E}">
        <p14:creationId xmlns:p14="http://schemas.microsoft.com/office/powerpoint/2010/main" val="2964308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16263" y="514350"/>
            <a:ext cx="3713162" cy="25717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EC479B3-0FE2-449F-855E-F840B6DE88EF}" type="slidenum">
              <a:rPr lang="ja-JP" altLang="en-US" smtClean="0">
                <a:solidFill>
                  <a:prstClr val="black"/>
                </a:solidFill>
              </a:rPr>
              <a:pPr/>
              <a:t>8</a:t>
            </a:fld>
            <a:endParaRPr lang="ja-JP" altLang="en-US" dirty="0">
              <a:solidFill>
                <a:prstClr val="black"/>
              </a:solidFill>
            </a:endParaRPr>
          </a:p>
        </p:txBody>
      </p:sp>
    </p:spTree>
    <p:extLst>
      <p:ext uri="{BB962C8B-B14F-4D97-AF65-F5344CB8AC3E}">
        <p14:creationId xmlns:p14="http://schemas.microsoft.com/office/powerpoint/2010/main" val="684981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16263" y="514350"/>
            <a:ext cx="3713162" cy="25717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EC479B3-0FE2-449F-855E-F840B6DE88EF}" type="slidenum">
              <a:rPr lang="ja-JP" altLang="en-US" smtClean="0">
                <a:solidFill>
                  <a:prstClr val="black"/>
                </a:solidFill>
              </a:rPr>
              <a:pPr/>
              <a:t>9</a:t>
            </a:fld>
            <a:endParaRPr lang="ja-JP" altLang="en-US" dirty="0">
              <a:solidFill>
                <a:prstClr val="black"/>
              </a:solidFill>
            </a:endParaRPr>
          </a:p>
        </p:txBody>
      </p:sp>
    </p:spTree>
    <p:extLst>
      <p:ext uri="{BB962C8B-B14F-4D97-AF65-F5344CB8AC3E}">
        <p14:creationId xmlns:p14="http://schemas.microsoft.com/office/powerpoint/2010/main" val="2078596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ー 1"/>
          <p:cNvSpPr>
            <a:spLocks noGrp="1" noRot="1" noChangeAspect="1" noTextEdit="1"/>
          </p:cNvSpPr>
          <p:nvPr>
            <p:ph type="sldImg"/>
          </p:nvPr>
        </p:nvSpPr>
        <p:spPr>
          <a:xfrm>
            <a:off x="3116263" y="514350"/>
            <a:ext cx="3713162" cy="2571750"/>
          </a:xfrm>
          <a:noFill/>
          <a:ln/>
        </p:spPr>
      </p:sp>
      <p:sp>
        <p:nvSpPr>
          <p:cNvPr id="46083" name="ノート プレースホルダー 2"/>
          <p:cNvSpPr>
            <a:spLocks noGrp="1"/>
          </p:cNvSpPr>
          <p:nvPr>
            <p:ph type="body" idx="1"/>
          </p:nvPr>
        </p:nvSpPr>
        <p:spPr>
          <a:xfrm>
            <a:off x="994092" y="3257630"/>
            <a:ext cx="7957504" cy="30862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extLst>
      <p:ext uri="{BB962C8B-B14F-4D97-AF65-F5344CB8AC3E}">
        <p14:creationId xmlns:p14="http://schemas.microsoft.com/office/powerpoint/2010/main" val="593343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0"/>
          <p:cNvSpPr>
            <a:spLocks noGrp="1" noChangeArrowheads="1"/>
          </p:cNvSpPr>
          <p:nvPr>
            <p:ph type="sldNum" sz="quarter" idx="10"/>
          </p:nvPr>
        </p:nvSpPr>
        <p:spPr>
          <a:ln/>
        </p:spPr>
        <p:txBody>
          <a:bodyPr/>
          <a:lstStyle>
            <a:lvl1pPr>
              <a:defRPr/>
            </a:lvl1pPr>
          </a:lstStyle>
          <a:p>
            <a:pPr>
              <a:defRPr/>
            </a:pPr>
            <a:r>
              <a:rPr lang="en-US" altLang="ja-JP" dirty="0"/>
              <a:t>Page:</a:t>
            </a:r>
            <a:fld id="{E0760AC1-BEB7-42F9-AB62-EF434641FFEF}" type="slidenum">
              <a:rPr lang="en-US" altLang="ja-JP"/>
              <a:pPr>
                <a:defRPr/>
              </a:pPr>
              <a:t>‹#›</a:t>
            </a:fld>
            <a:endParaRPr lang="en-US" altLang="ja-JP" dirty="0"/>
          </a:p>
        </p:txBody>
      </p:sp>
    </p:spTree>
    <p:extLst>
      <p:ext uri="{BB962C8B-B14F-4D97-AF65-F5344CB8AC3E}">
        <p14:creationId xmlns:p14="http://schemas.microsoft.com/office/powerpoint/2010/main" val="120077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247650" y="228600"/>
            <a:ext cx="9420606"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5" name="Date Placeholder 4"/>
          <p:cNvSpPr>
            <a:spLocks noGrp="1"/>
          </p:cNvSpPr>
          <p:nvPr>
            <p:ph type="dt" sz="half" idx="10"/>
          </p:nvPr>
        </p:nvSpPr>
        <p:spPr/>
        <p:txBody>
          <a:bodyPr/>
          <a:lstStyle/>
          <a:p>
            <a:endParaRPr lang="ja-JP" altLang="en-US">
              <a:solidFill>
                <a:srgbClr val="073E87"/>
              </a:solidFill>
            </a:endParaRPr>
          </a:p>
        </p:txBody>
      </p:sp>
      <p:sp>
        <p:nvSpPr>
          <p:cNvPr id="7" name="Slide Number Placeholder 6"/>
          <p:cNvSpPr>
            <a:spLocks noGrp="1"/>
          </p:cNvSpPr>
          <p:nvPr>
            <p:ph type="sldNum" sz="quarter" idx="12"/>
          </p:nvPr>
        </p:nvSpPr>
        <p:spPr/>
        <p:txBody>
          <a:bodyPr/>
          <a:lstStyle/>
          <a:p>
            <a:fld id="{53B81561-98E0-4C26-B345-1B14522754E8}" type="slidenum">
              <a:rPr lang="ja-JP" altLang="en-US" smtClean="0">
                <a:solidFill>
                  <a:srgbClr val="073E87"/>
                </a:solidFill>
              </a:rPr>
              <a:pPr/>
              <a:t>‹#›</a:t>
            </a:fld>
            <a:endParaRPr lang="ja-JP" altLang="en-US">
              <a:solidFill>
                <a:srgbClr val="073E87"/>
              </a:solidFill>
            </a:endParaRPr>
          </a:p>
        </p:txBody>
      </p:sp>
      <p:sp>
        <p:nvSpPr>
          <p:cNvPr id="4" name="Text Placeholder 3"/>
          <p:cNvSpPr>
            <a:spLocks noGrp="1"/>
          </p:cNvSpPr>
          <p:nvPr>
            <p:ph type="body" sz="half" idx="2"/>
          </p:nvPr>
        </p:nvSpPr>
        <p:spPr>
          <a:xfrm>
            <a:off x="990600" y="3581401"/>
            <a:ext cx="36322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grpSp>
        <p:nvGrpSpPr>
          <p:cNvPr id="2" name="Group 23"/>
          <p:cNvGrpSpPr>
            <a:grpSpLocks noChangeAspect="1"/>
          </p:cNvGrpSpPr>
          <p:nvPr/>
        </p:nvGrpSpPr>
        <p:grpSpPr bwMode="hidden">
          <a:xfrm>
            <a:off x="229304" y="714191"/>
            <a:ext cx="9450324"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ndara"/>
                <a:ea typeface="+mn-ea"/>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ndara"/>
                <a:ea typeface="+mn-ea"/>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ndara"/>
                <a:ea typeface="+mn-ea"/>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ndara"/>
                <a:ea typeface="+mn-ea"/>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ndara"/>
                <a:ea typeface="+mn-ea"/>
              </a:endParaRPr>
            </a:p>
          </p:txBody>
        </p:sp>
      </p:grpSp>
      <p:sp>
        <p:nvSpPr>
          <p:cNvPr id="22" name="Title 21"/>
          <p:cNvSpPr>
            <a:spLocks noGrp="1"/>
          </p:cNvSpPr>
          <p:nvPr>
            <p:ph type="title"/>
          </p:nvPr>
        </p:nvSpPr>
        <p:spPr>
          <a:xfrm>
            <a:off x="990600" y="2286000"/>
            <a:ext cx="3632200" cy="1252728"/>
          </a:xfrm>
        </p:spPr>
        <p:txBody>
          <a:bodyPr anchor="b">
            <a:noAutofit/>
          </a:bodyPr>
          <a:lstStyle>
            <a:lvl1pPr algn="l">
              <a:defRPr sz="3200">
                <a:solidFill>
                  <a:schemeClr val="tx2"/>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039625" y="1828800"/>
            <a:ext cx="422941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6" name="フッター プレースホルダー 3"/>
          <p:cNvSpPr>
            <a:spLocks noGrp="1"/>
          </p:cNvSpPr>
          <p:nvPr>
            <p:ph type="ftr" sz="quarter" idx="3"/>
          </p:nvPr>
        </p:nvSpPr>
        <p:spPr>
          <a:xfrm>
            <a:off x="229316" y="6479138"/>
            <a:ext cx="3163523" cy="365125"/>
          </a:xfrm>
          <a:prstGeom prst="rect">
            <a:avLst/>
          </a:prstGeom>
        </p:spPr>
        <p:txBody>
          <a:bodyPr/>
          <a:lstStyle>
            <a:lvl1pPr>
              <a:defRPr sz="1400">
                <a:solidFill>
                  <a:schemeClr val="accent2">
                    <a:lumMod val="75000"/>
                  </a:schemeClr>
                </a:solidFill>
              </a:defRPr>
            </a:lvl1pPr>
          </a:lstStyle>
          <a:p>
            <a:endParaRPr lang="ja-JP" altLang="en-US" dirty="0">
              <a:solidFill>
                <a:srgbClr val="4584D3">
                  <a:lumMod val="75000"/>
                </a:srgbClr>
              </a:solidFill>
              <a:latin typeface="HGPｺﾞｼｯｸE" pitchFamily="50" charset="-128"/>
              <a:ea typeface="HGPｺﾞｼｯｸE" pitchFamily="50" charset="-128"/>
            </a:endParaRPr>
          </a:p>
        </p:txBody>
      </p:sp>
    </p:spTree>
    <p:extLst>
      <p:ext uri="{BB962C8B-B14F-4D97-AF65-F5344CB8AC3E}">
        <p14:creationId xmlns:p14="http://schemas.microsoft.com/office/powerpoint/2010/main" val="684142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247650" y="228600"/>
            <a:ext cx="9420606"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9" name="Group 8"/>
          <p:cNvGrpSpPr>
            <a:grpSpLocks noChangeAspect="1"/>
          </p:cNvGrpSpPr>
          <p:nvPr/>
        </p:nvGrpSpPr>
        <p:grpSpPr bwMode="hidden">
          <a:xfrm>
            <a:off x="257800" y="5267138"/>
            <a:ext cx="9450324" cy="1690277"/>
            <a:chOff x="-3879991" y="3314046"/>
            <a:chExt cx="13011150" cy="2402042"/>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ndara"/>
                <a:ea typeface="+mn-ea"/>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ndara"/>
                <a:ea typeface="+mn-ea"/>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ndara"/>
                <a:ea typeface="+mn-ea"/>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ndara"/>
                <a:ea typeface="+mn-ea"/>
              </a:endParaRPr>
            </a:p>
          </p:txBody>
        </p:sp>
        <p:sp useBgFill="1">
          <p:nvSpPr>
            <p:cNvPr id="14" name="Freeform 10"/>
            <p:cNvSpPr>
              <a:spLocks/>
            </p:cNvSpPr>
            <p:nvPr/>
          </p:nvSpPr>
          <p:spPr bwMode="hidden">
            <a:xfrm>
              <a:off x="-3879991" y="3314046"/>
              <a:ext cx="13011150" cy="2402042"/>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ndara"/>
                <a:ea typeface="+mn-ea"/>
              </a:endParaRPr>
            </a:p>
          </p:txBody>
        </p:sp>
      </p:grpSp>
      <p:sp>
        <p:nvSpPr>
          <p:cNvPr id="2" name="Title 1"/>
          <p:cNvSpPr>
            <a:spLocks noGrp="1"/>
          </p:cNvSpPr>
          <p:nvPr>
            <p:ph type="title"/>
          </p:nvPr>
        </p:nvSpPr>
        <p:spPr>
          <a:xfrm>
            <a:off x="5280347" y="338667"/>
            <a:ext cx="4130365" cy="2429934"/>
          </a:xfrm>
        </p:spPr>
        <p:txBody>
          <a:bodyPr anchor="b">
            <a:normAutofit/>
          </a:bodyPr>
          <a:lstStyle>
            <a:lvl1pPr algn="l">
              <a:defRPr sz="2800" b="0">
                <a:solidFill>
                  <a:srgbClr val="FFFFFF"/>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5274040" y="2785533"/>
            <a:ext cx="4136673"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lang="ja-JP" altLang="en-US">
              <a:solidFill>
                <a:srgbClr val="073E87"/>
              </a:solidFill>
            </a:endParaRPr>
          </a:p>
        </p:txBody>
      </p:sp>
      <p:sp>
        <p:nvSpPr>
          <p:cNvPr id="7" name="Slide Number Placeholder 6"/>
          <p:cNvSpPr>
            <a:spLocks noGrp="1"/>
          </p:cNvSpPr>
          <p:nvPr>
            <p:ph type="sldNum" sz="quarter" idx="12"/>
          </p:nvPr>
        </p:nvSpPr>
        <p:spPr/>
        <p:txBody>
          <a:bodyPr/>
          <a:lstStyle/>
          <a:p>
            <a:fld id="{53B81561-98E0-4C26-B345-1B14522754E8}" type="slidenum">
              <a:rPr lang="ja-JP" altLang="en-US" smtClean="0">
                <a:solidFill>
                  <a:srgbClr val="073E87"/>
                </a:solidFill>
              </a:rPr>
              <a:pPr/>
              <a:t>‹#›</a:t>
            </a:fld>
            <a:endParaRPr lang="ja-JP" altLang="en-US">
              <a:solidFill>
                <a:srgbClr val="073E87"/>
              </a:solidFill>
            </a:endParaRPr>
          </a:p>
        </p:txBody>
      </p:sp>
      <p:sp>
        <p:nvSpPr>
          <p:cNvPr id="3" name="Picture Placeholder 2"/>
          <p:cNvSpPr>
            <a:spLocks noGrp="1"/>
          </p:cNvSpPr>
          <p:nvPr>
            <p:ph type="pic" idx="1"/>
          </p:nvPr>
        </p:nvSpPr>
        <p:spPr>
          <a:xfrm>
            <a:off x="908050" y="1371600"/>
            <a:ext cx="386334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16" name="フッター プレースホルダー 3"/>
          <p:cNvSpPr>
            <a:spLocks noGrp="1"/>
          </p:cNvSpPr>
          <p:nvPr>
            <p:ph type="ftr" sz="quarter" idx="3"/>
          </p:nvPr>
        </p:nvSpPr>
        <p:spPr>
          <a:xfrm>
            <a:off x="229316" y="6479138"/>
            <a:ext cx="3163523" cy="365125"/>
          </a:xfrm>
          <a:prstGeom prst="rect">
            <a:avLst/>
          </a:prstGeom>
        </p:spPr>
        <p:txBody>
          <a:bodyPr/>
          <a:lstStyle>
            <a:lvl1pPr>
              <a:defRPr sz="1400">
                <a:solidFill>
                  <a:schemeClr val="accent2">
                    <a:lumMod val="75000"/>
                  </a:schemeClr>
                </a:solidFill>
              </a:defRPr>
            </a:lvl1pPr>
          </a:lstStyle>
          <a:p>
            <a:endParaRPr lang="ja-JP" altLang="en-US" dirty="0">
              <a:solidFill>
                <a:srgbClr val="4584D3">
                  <a:lumMod val="75000"/>
                </a:srgbClr>
              </a:solidFill>
              <a:latin typeface="HGPｺﾞｼｯｸE" pitchFamily="50" charset="-128"/>
              <a:ea typeface="HGPｺﾞｼｯｸE" pitchFamily="50" charset="-128"/>
            </a:endParaRPr>
          </a:p>
        </p:txBody>
      </p:sp>
    </p:spTree>
    <p:extLst>
      <p:ext uri="{BB962C8B-B14F-4D97-AF65-F5344CB8AC3E}">
        <p14:creationId xmlns:p14="http://schemas.microsoft.com/office/powerpoint/2010/main" val="327866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endParaRPr lang="ja-JP" altLang="en-US">
              <a:solidFill>
                <a:srgbClr val="073E87"/>
              </a:solidFill>
            </a:endParaRPr>
          </a:p>
        </p:txBody>
      </p:sp>
      <p:sp>
        <p:nvSpPr>
          <p:cNvPr id="6" name="Slide Number Placeholder 5"/>
          <p:cNvSpPr>
            <a:spLocks noGrp="1"/>
          </p:cNvSpPr>
          <p:nvPr>
            <p:ph type="sldNum" sz="quarter" idx="12"/>
          </p:nvPr>
        </p:nvSpPr>
        <p:spPr/>
        <p:txBody>
          <a:bodyPr/>
          <a:lstStyle/>
          <a:p>
            <a:fld id="{53B81561-98E0-4C26-B345-1B14522754E8}" type="slidenum">
              <a:rPr lang="ja-JP" altLang="en-US" smtClean="0">
                <a:solidFill>
                  <a:srgbClr val="073E87"/>
                </a:solidFill>
              </a:rPr>
              <a:pPr/>
              <a:t>‹#›</a:t>
            </a:fld>
            <a:endParaRPr lang="ja-JP" altLang="en-US">
              <a:solidFill>
                <a:srgbClr val="073E87"/>
              </a:solidFill>
            </a:endParaRPr>
          </a:p>
        </p:txBody>
      </p:sp>
      <p:sp>
        <p:nvSpPr>
          <p:cNvPr id="7" name="フッター プレースホルダー 3"/>
          <p:cNvSpPr>
            <a:spLocks noGrp="1"/>
          </p:cNvSpPr>
          <p:nvPr>
            <p:ph type="ftr" sz="quarter" idx="3"/>
          </p:nvPr>
        </p:nvSpPr>
        <p:spPr>
          <a:xfrm>
            <a:off x="229316" y="6479138"/>
            <a:ext cx="3163523" cy="365125"/>
          </a:xfrm>
          <a:prstGeom prst="rect">
            <a:avLst/>
          </a:prstGeom>
        </p:spPr>
        <p:txBody>
          <a:bodyPr/>
          <a:lstStyle>
            <a:lvl1pPr>
              <a:defRPr sz="1400">
                <a:solidFill>
                  <a:schemeClr val="accent2">
                    <a:lumMod val="75000"/>
                  </a:schemeClr>
                </a:solidFill>
              </a:defRPr>
            </a:lvl1pPr>
          </a:lstStyle>
          <a:p>
            <a:endParaRPr lang="ja-JP" altLang="en-US" dirty="0">
              <a:solidFill>
                <a:srgbClr val="4584D3">
                  <a:lumMod val="75000"/>
                </a:srgbClr>
              </a:solidFill>
              <a:latin typeface="HGPｺﾞｼｯｸE" pitchFamily="50" charset="-128"/>
              <a:ea typeface="HGPｺﾞｼｯｸE" pitchFamily="50" charset="-128"/>
            </a:endParaRPr>
          </a:p>
        </p:txBody>
      </p:sp>
    </p:spTree>
    <p:extLst>
      <p:ext uri="{BB962C8B-B14F-4D97-AF65-F5344CB8AC3E}">
        <p14:creationId xmlns:p14="http://schemas.microsoft.com/office/powerpoint/2010/main" val="4214730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247650" y="228600"/>
            <a:ext cx="9420606"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4" name="Date Placeholder 3"/>
          <p:cNvSpPr>
            <a:spLocks noGrp="1"/>
          </p:cNvSpPr>
          <p:nvPr>
            <p:ph type="dt" sz="half" idx="10"/>
          </p:nvPr>
        </p:nvSpPr>
        <p:spPr/>
        <p:txBody>
          <a:bodyPr/>
          <a:lstStyle/>
          <a:p>
            <a:endParaRPr lang="ja-JP" altLang="en-US">
              <a:solidFill>
                <a:srgbClr val="073E87"/>
              </a:solidFill>
            </a:endParaRPr>
          </a:p>
        </p:txBody>
      </p:sp>
      <p:sp>
        <p:nvSpPr>
          <p:cNvPr id="6" name="Slide Number Placeholder 5"/>
          <p:cNvSpPr>
            <a:spLocks noGrp="1"/>
          </p:cNvSpPr>
          <p:nvPr>
            <p:ph type="sldNum" sz="quarter" idx="12"/>
          </p:nvPr>
        </p:nvSpPr>
        <p:spPr/>
        <p:txBody>
          <a:bodyPr/>
          <a:lstStyle/>
          <a:p>
            <a:fld id="{53B81561-98E0-4C26-B345-1B14522754E8}" type="slidenum">
              <a:rPr lang="ja-JP" altLang="en-US" smtClean="0">
                <a:solidFill>
                  <a:srgbClr val="073E87"/>
                </a:solidFill>
              </a:rPr>
              <a:pPr/>
              <a:t>‹#›</a:t>
            </a:fld>
            <a:endParaRPr lang="ja-JP" altLang="en-US">
              <a:solidFill>
                <a:srgbClr val="073E87"/>
              </a:solidFill>
            </a:endParaRPr>
          </a:p>
        </p:txBody>
      </p:sp>
      <p:grpSp>
        <p:nvGrpSpPr>
          <p:cNvPr id="15" name="Group 14"/>
          <p:cNvGrpSpPr>
            <a:grpSpLocks noChangeAspect="1"/>
          </p:cNvGrpSpPr>
          <p:nvPr/>
        </p:nvGrpSpPr>
        <p:grpSpPr bwMode="hidden">
          <a:xfrm>
            <a:off x="229304" y="714191"/>
            <a:ext cx="9450324"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ndara"/>
                <a:ea typeface="+mn-ea"/>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ndara"/>
                <a:ea typeface="+mn-ea"/>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ndara"/>
                <a:ea typeface="+mn-ea"/>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ndara"/>
                <a:ea typeface="+mn-ea"/>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ndara"/>
                <a:ea typeface="+mn-ea"/>
              </a:endParaRPr>
            </a:p>
          </p:txBody>
        </p:sp>
      </p:grpSp>
      <p:sp>
        <p:nvSpPr>
          <p:cNvPr id="2" name="Vertical Title 1"/>
          <p:cNvSpPr>
            <a:spLocks noGrp="1"/>
          </p:cNvSpPr>
          <p:nvPr>
            <p:ph type="title" orient="vert"/>
          </p:nvPr>
        </p:nvSpPr>
        <p:spPr>
          <a:xfrm>
            <a:off x="7181850" y="1447802"/>
            <a:ext cx="2228850" cy="4487333"/>
          </a:xfrm>
        </p:spPr>
        <p:txBody>
          <a:bodyPr vert="eaVert" anchor="ctr"/>
          <a:lstStyle>
            <a:lvl1pPr algn="l">
              <a:defRPr>
                <a:solidFill>
                  <a:schemeClr val="tx2"/>
                </a:solidFil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5300" y="1447800"/>
            <a:ext cx="652145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4" name="フッター プレースホルダー 3"/>
          <p:cNvSpPr>
            <a:spLocks noGrp="1"/>
          </p:cNvSpPr>
          <p:nvPr>
            <p:ph type="ftr" sz="quarter" idx="3"/>
          </p:nvPr>
        </p:nvSpPr>
        <p:spPr>
          <a:xfrm>
            <a:off x="229316" y="6479138"/>
            <a:ext cx="3163523" cy="365125"/>
          </a:xfrm>
          <a:prstGeom prst="rect">
            <a:avLst/>
          </a:prstGeom>
        </p:spPr>
        <p:txBody>
          <a:bodyPr/>
          <a:lstStyle>
            <a:lvl1pPr>
              <a:defRPr sz="1400">
                <a:solidFill>
                  <a:schemeClr val="accent2">
                    <a:lumMod val="75000"/>
                  </a:schemeClr>
                </a:solidFill>
              </a:defRPr>
            </a:lvl1pPr>
          </a:lstStyle>
          <a:p>
            <a:endParaRPr lang="ja-JP" altLang="en-US" dirty="0">
              <a:solidFill>
                <a:srgbClr val="4584D3">
                  <a:lumMod val="75000"/>
                </a:srgbClr>
              </a:solidFill>
              <a:latin typeface="HGPｺﾞｼｯｸE" pitchFamily="50" charset="-128"/>
              <a:ea typeface="HGPｺﾞｼｯｸE" pitchFamily="50" charset="-128"/>
            </a:endParaRPr>
          </a:p>
        </p:txBody>
      </p:sp>
    </p:spTree>
    <p:extLst>
      <p:ext uri="{BB962C8B-B14F-4D97-AF65-F5344CB8AC3E}">
        <p14:creationId xmlns:p14="http://schemas.microsoft.com/office/powerpoint/2010/main" val="1027721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495300" y="228600"/>
            <a:ext cx="8420100" cy="4571999"/>
          </a:xfrm>
        </p:spPr>
        <p:txBody>
          <a:bodyPr anchor="ctr">
            <a:noAutofit/>
          </a:bodyPr>
          <a:lstStyle>
            <a:lvl1pPr>
              <a:lnSpc>
                <a:spcPct val="100000"/>
              </a:lnSpc>
              <a:defRPr sz="8800" spc="-80" baseline="0">
                <a:solidFill>
                  <a:schemeClr val="tx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495300" y="4800600"/>
            <a:ext cx="74295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9BB44E8-F0B7-4356-8E91-009BA7346C73}" type="datetime1">
              <a:rPr lang="ja-JP" altLang="en-US" smtClean="0">
                <a:solidFill>
                  <a:srgbClr val="000000"/>
                </a:solidFill>
              </a:rPr>
              <a:pPr/>
              <a:t>2016/11/8</a:t>
            </a:fld>
            <a:endParaRPr lang="ja-JP" altLang="en-US">
              <a:solidFill>
                <a:srgbClr val="000000"/>
              </a:solidFill>
            </a:endParaRPr>
          </a:p>
        </p:txBody>
      </p:sp>
      <p:sp>
        <p:nvSpPr>
          <p:cNvPr id="5" name="Footer Placeholder 4"/>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
        <p:nvSpPr>
          <p:cNvPr id="9" name="Rectangle 8"/>
          <p:cNvSpPr/>
          <p:nvPr/>
        </p:nvSpPr>
        <p:spPr>
          <a:xfrm>
            <a:off x="9751218" y="4846320"/>
            <a:ext cx="154782"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10" name="Rectangle 9"/>
          <p:cNvSpPr/>
          <p:nvPr/>
        </p:nvSpPr>
        <p:spPr>
          <a:xfrm>
            <a:off x="9751218" y="0"/>
            <a:ext cx="154782"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CAE0D1D-5979-4730-BD56-0B251CBF5953}" type="slidenum">
              <a:rPr lang="ja-JP" altLang="en-US" smtClean="0">
                <a:solidFill>
                  <a:srgbClr val="000000"/>
                </a:solidFill>
              </a:rPr>
              <a:pPr/>
              <a:t>‹#›</a:t>
            </a:fld>
            <a:endParaRPr lang="ja-JP" altLang="en-US">
              <a:solidFill>
                <a:srgbClr val="000000"/>
              </a:solidFill>
            </a:endParaRPr>
          </a:p>
        </p:txBody>
      </p:sp>
    </p:spTree>
    <p:extLst>
      <p:ext uri="{BB962C8B-B14F-4D97-AF65-F5344CB8AC3E}">
        <p14:creationId xmlns:p14="http://schemas.microsoft.com/office/powerpoint/2010/main" val="683684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EEA3098-FC1A-453C-B3F9-B5C51A89E6AF}" type="datetime1">
              <a:rPr lang="ja-JP" altLang="en-US" smtClean="0">
                <a:solidFill>
                  <a:srgbClr val="000000"/>
                </a:solidFill>
              </a:rPr>
              <a:pPr/>
              <a:t>2016/11/8</a:t>
            </a:fld>
            <a:endParaRPr lang="ja-JP" altLang="en-US">
              <a:solidFill>
                <a:srgbClr val="000000"/>
              </a:solidFill>
            </a:endParaRPr>
          </a:p>
        </p:txBody>
      </p:sp>
      <p:sp>
        <p:nvSpPr>
          <p:cNvPr id="5" name="Footer Placeholder 4"/>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
        <p:nvSpPr>
          <p:cNvPr id="6" name="Slide Number Placeholder 5"/>
          <p:cNvSpPr>
            <a:spLocks noGrp="1"/>
          </p:cNvSpPr>
          <p:nvPr>
            <p:ph type="sldNum" sz="quarter" idx="12"/>
          </p:nvPr>
        </p:nvSpPr>
        <p:spPr/>
        <p:txBody>
          <a:bodyPr/>
          <a:lstStyle/>
          <a:p>
            <a:fld id="{1CAE0D1D-5979-4730-BD56-0B251CBF5953}" type="slidenum">
              <a:rPr lang="ja-JP" altLang="en-US" smtClean="0">
                <a:solidFill>
                  <a:srgbClr val="D1282E"/>
                </a:solidFill>
              </a:rPr>
              <a:pPr/>
              <a:t>‹#›</a:t>
            </a:fld>
            <a:endParaRPr lang="ja-JP" altLang="en-US">
              <a:solidFill>
                <a:srgbClr val="D1282E"/>
              </a:solidFill>
            </a:endParaRPr>
          </a:p>
        </p:txBody>
      </p:sp>
    </p:spTree>
    <p:extLst>
      <p:ext uri="{BB962C8B-B14F-4D97-AF65-F5344CB8AC3E}">
        <p14:creationId xmlns:p14="http://schemas.microsoft.com/office/powerpoint/2010/main" val="1777504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95300" y="1447806"/>
            <a:ext cx="8420100" cy="4321175"/>
          </a:xfrm>
        </p:spPr>
        <p:txBody>
          <a:bodyPr anchor="ctr">
            <a:noAutofit/>
          </a:bodyPr>
          <a:lstStyle>
            <a:lvl1pPr algn="l">
              <a:lnSpc>
                <a:spcPct val="100000"/>
              </a:lnSpc>
              <a:defRPr sz="8800" b="0" cap="all" spc="-80" baseline="0">
                <a:solidFill>
                  <a:schemeClr val="tx1"/>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95300" y="228601"/>
            <a:ext cx="84201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fld id="{8B6B3956-7E0E-4650-B357-4918E86B8B2F}" type="datetime1">
              <a:rPr lang="ja-JP" altLang="en-US" smtClean="0">
                <a:solidFill>
                  <a:srgbClr val="000000"/>
                </a:solidFill>
              </a:rPr>
              <a:pPr/>
              <a:t>2016/11/8</a:t>
            </a:fld>
            <a:endParaRPr lang="ja-JP" altLang="en-US">
              <a:solidFill>
                <a:srgbClr val="000000"/>
              </a:solidFill>
            </a:endParaRPr>
          </a:p>
        </p:txBody>
      </p:sp>
      <p:sp>
        <p:nvSpPr>
          <p:cNvPr id="8" name="Slide Number Placeholder 7"/>
          <p:cNvSpPr>
            <a:spLocks noGrp="1"/>
          </p:cNvSpPr>
          <p:nvPr>
            <p:ph type="sldNum" sz="quarter" idx="11"/>
          </p:nvPr>
        </p:nvSpPr>
        <p:spPr/>
        <p:txBody>
          <a:bodyPr/>
          <a:lstStyle/>
          <a:p>
            <a:fld id="{1CAE0D1D-5979-4730-BD56-0B251CBF5953}" type="slidenum">
              <a:rPr lang="ja-JP" altLang="en-US" smtClean="0">
                <a:solidFill>
                  <a:srgbClr val="D1282E"/>
                </a:solidFill>
              </a:rPr>
              <a:pPr/>
              <a:t>‹#›</a:t>
            </a:fld>
            <a:endParaRPr lang="ja-JP" altLang="en-US">
              <a:solidFill>
                <a:srgbClr val="D1282E"/>
              </a:solidFill>
            </a:endParaRPr>
          </a:p>
        </p:txBody>
      </p:sp>
      <p:sp>
        <p:nvSpPr>
          <p:cNvPr id="9" name="Footer Placeholder 8"/>
          <p:cNvSpPr>
            <a:spLocks noGrp="1"/>
          </p:cNvSpPr>
          <p:nvPr>
            <p:ph type="ftr" sz="quarter" idx="12"/>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Tree>
    <p:extLst>
      <p:ext uri="{BB962C8B-B14F-4D97-AF65-F5344CB8AC3E}">
        <p14:creationId xmlns:p14="http://schemas.microsoft.com/office/powerpoint/2010/main" val="2839852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1766570" y="1574800"/>
            <a:ext cx="35661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514340" y="1574800"/>
            <a:ext cx="35661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54713E1C-D6A4-464E-BA40-EC8FB0331F64}" type="datetime1">
              <a:rPr lang="ja-JP" altLang="en-US" smtClean="0">
                <a:solidFill>
                  <a:srgbClr val="000000"/>
                </a:solidFill>
              </a:rPr>
              <a:pPr/>
              <a:t>2016/11/8</a:t>
            </a:fld>
            <a:endParaRPr lang="ja-JP" altLang="en-US">
              <a:solidFill>
                <a:srgbClr val="000000"/>
              </a:solidFill>
            </a:endParaRPr>
          </a:p>
        </p:txBody>
      </p:sp>
      <p:sp>
        <p:nvSpPr>
          <p:cNvPr id="6" name="Footer Placeholder 5"/>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
        <p:nvSpPr>
          <p:cNvPr id="7" name="Slide Number Placeholder 6"/>
          <p:cNvSpPr>
            <a:spLocks noGrp="1"/>
          </p:cNvSpPr>
          <p:nvPr>
            <p:ph type="sldNum" sz="quarter" idx="12"/>
          </p:nvPr>
        </p:nvSpPr>
        <p:spPr/>
        <p:txBody>
          <a:bodyPr/>
          <a:lstStyle/>
          <a:p>
            <a:fld id="{1CAE0D1D-5979-4730-BD56-0B251CBF5953}" type="slidenum">
              <a:rPr lang="ja-JP" altLang="en-US" smtClean="0">
                <a:solidFill>
                  <a:srgbClr val="D1282E"/>
                </a:solidFill>
              </a:rPr>
              <a:pPr/>
              <a:t>‹#›</a:t>
            </a:fld>
            <a:endParaRPr lang="ja-JP" altLang="en-US">
              <a:solidFill>
                <a:srgbClr val="D1282E"/>
              </a:solidFill>
            </a:endParaRPr>
          </a:p>
        </p:txBody>
      </p:sp>
    </p:spTree>
    <p:extLst>
      <p:ext uri="{BB962C8B-B14F-4D97-AF65-F5344CB8AC3E}">
        <p14:creationId xmlns:p14="http://schemas.microsoft.com/office/powerpoint/2010/main" val="2503008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1763268" y="1572768"/>
            <a:ext cx="356616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763268" y="2259366"/>
            <a:ext cx="356616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517642" y="1572768"/>
            <a:ext cx="356616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ja-JP" altLang="en-US" smtClean="0"/>
              <a:t>マスター テキストの書式設定</a:t>
            </a:r>
          </a:p>
        </p:txBody>
      </p:sp>
      <p:sp>
        <p:nvSpPr>
          <p:cNvPr id="6" name="Content Placeholder 5"/>
          <p:cNvSpPr>
            <a:spLocks noGrp="1"/>
          </p:cNvSpPr>
          <p:nvPr>
            <p:ph sz="quarter" idx="4"/>
          </p:nvPr>
        </p:nvSpPr>
        <p:spPr>
          <a:xfrm>
            <a:off x="5517642" y="2259366"/>
            <a:ext cx="356616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92BF690-9CDA-47EC-976F-6412A35DDE6F}" type="datetime1">
              <a:rPr lang="ja-JP" altLang="en-US" smtClean="0">
                <a:solidFill>
                  <a:srgbClr val="000000"/>
                </a:solidFill>
              </a:rPr>
              <a:pPr/>
              <a:t>2016/11/8</a:t>
            </a:fld>
            <a:endParaRPr lang="ja-JP" altLang="en-US">
              <a:solidFill>
                <a:srgbClr val="000000"/>
              </a:solidFill>
            </a:endParaRPr>
          </a:p>
        </p:txBody>
      </p:sp>
      <p:sp>
        <p:nvSpPr>
          <p:cNvPr id="8" name="Footer Placeholder 7"/>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
        <p:nvSpPr>
          <p:cNvPr id="9" name="Slide Number Placeholder 8"/>
          <p:cNvSpPr>
            <a:spLocks noGrp="1"/>
          </p:cNvSpPr>
          <p:nvPr>
            <p:ph type="sldNum" sz="quarter" idx="12"/>
          </p:nvPr>
        </p:nvSpPr>
        <p:spPr/>
        <p:txBody>
          <a:bodyPr/>
          <a:lstStyle/>
          <a:p>
            <a:fld id="{1CAE0D1D-5979-4730-BD56-0B251CBF5953}" type="slidenum">
              <a:rPr lang="ja-JP" altLang="en-US" smtClean="0">
                <a:solidFill>
                  <a:srgbClr val="D1282E"/>
                </a:solidFill>
              </a:rPr>
              <a:pPr/>
              <a:t>‹#›</a:t>
            </a:fld>
            <a:endParaRPr lang="ja-JP" altLang="en-US">
              <a:solidFill>
                <a:srgbClr val="D1282E"/>
              </a:solidFill>
            </a:endParaRPr>
          </a:p>
        </p:txBody>
      </p:sp>
    </p:spTree>
    <p:extLst>
      <p:ext uri="{BB962C8B-B14F-4D97-AF65-F5344CB8AC3E}">
        <p14:creationId xmlns:p14="http://schemas.microsoft.com/office/powerpoint/2010/main" val="2430797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3C36634B-FB06-4E77-9D09-456EBDD3AFF0}" type="datetime1">
              <a:rPr lang="ja-JP" altLang="en-US" smtClean="0">
                <a:solidFill>
                  <a:srgbClr val="000000"/>
                </a:solidFill>
              </a:rPr>
              <a:pPr/>
              <a:t>2016/11/8</a:t>
            </a:fld>
            <a:endParaRPr lang="ja-JP" altLang="en-US">
              <a:solidFill>
                <a:srgbClr val="000000"/>
              </a:solidFill>
            </a:endParaRPr>
          </a:p>
        </p:txBody>
      </p:sp>
      <p:sp>
        <p:nvSpPr>
          <p:cNvPr id="4" name="Footer Placeholder 3"/>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
        <p:nvSpPr>
          <p:cNvPr id="5" name="Slide Number Placeholder 4"/>
          <p:cNvSpPr>
            <a:spLocks noGrp="1"/>
          </p:cNvSpPr>
          <p:nvPr>
            <p:ph type="sldNum" sz="quarter" idx="12"/>
          </p:nvPr>
        </p:nvSpPr>
        <p:spPr/>
        <p:txBody>
          <a:bodyPr/>
          <a:lstStyle/>
          <a:p>
            <a:fld id="{1CAE0D1D-5979-4730-BD56-0B251CBF5953}" type="slidenum">
              <a:rPr lang="ja-JP" altLang="en-US" smtClean="0">
                <a:solidFill>
                  <a:srgbClr val="D1282E"/>
                </a:solidFill>
              </a:rPr>
              <a:pPr/>
              <a:t>‹#›</a:t>
            </a:fld>
            <a:endParaRPr lang="ja-JP" altLang="en-US">
              <a:solidFill>
                <a:srgbClr val="D1282E"/>
              </a:solidFill>
            </a:endParaRPr>
          </a:p>
        </p:txBody>
      </p:sp>
    </p:spTree>
    <p:extLst>
      <p:ext uri="{BB962C8B-B14F-4D97-AF65-F5344CB8AC3E}">
        <p14:creationId xmlns:p14="http://schemas.microsoft.com/office/powerpoint/2010/main" val="253522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31825" y="188915"/>
            <a:ext cx="7843838" cy="815975"/>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579438" y="2214563"/>
            <a:ext cx="9126537" cy="3881437"/>
          </a:xfrm>
        </p:spPr>
        <p:txBody>
          <a:bodyPr/>
          <a:lstStyle/>
          <a:p>
            <a:pPr lvl="0"/>
            <a:endParaRPr lang="ja-JP" altLang="en-US" noProof="0" smtClean="0"/>
          </a:p>
        </p:txBody>
      </p:sp>
      <p:sp>
        <p:nvSpPr>
          <p:cNvPr id="4" name="Rectangle 33"/>
          <p:cNvSpPr>
            <a:spLocks noGrp="1" noChangeArrowheads="1"/>
          </p:cNvSpPr>
          <p:nvPr>
            <p:ph type="dt" sz="half" idx="10"/>
          </p:nvPr>
        </p:nvSpPr>
        <p:spPr>
          <a:xfrm>
            <a:off x="579439" y="6373813"/>
            <a:ext cx="1905001" cy="457200"/>
          </a:xfrm>
          <a:prstGeom prst="rect">
            <a:avLst/>
          </a:prstGeom>
        </p:spPr>
        <p:txBody>
          <a:bodyPr/>
          <a:lstStyle>
            <a:lvl1pPr>
              <a:defRPr/>
            </a:lvl1pPr>
          </a:lstStyle>
          <a:p>
            <a:pPr>
              <a:defRPr/>
            </a:pPr>
            <a:endParaRPr lang="en-US" altLang="ja-JP"/>
          </a:p>
        </p:txBody>
      </p:sp>
      <p:sp>
        <p:nvSpPr>
          <p:cNvPr id="5" name="Rectangle 35"/>
          <p:cNvSpPr>
            <a:spLocks noGrp="1" noChangeArrowheads="1"/>
          </p:cNvSpPr>
          <p:nvPr>
            <p:ph type="sldNum" sz="quarter" idx="11"/>
          </p:nvPr>
        </p:nvSpPr>
        <p:spPr/>
        <p:txBody>
          <a:bodyPr/>
          <a:lstStyle>
            <a:lvl1pPr>
              <a:defRPr sz="1200">
                <a:solidFill>
                  <a:srgbClr val="000000"/>
                </a:solidFill>
              </a:defRPr>
            </a:lvl1pPr>
          </a:lstStyle>
          <a:p>
            <a:pPr>
              <a:defRPr/>
            </a:pPr>
            <a:fld id="{294799E7-48E2-4537-ACF7-9AC68FA67E1B}" type="slidenum">
              <a:rPr lang="en-US" altLang="ja-JP" smtClean="0"/>
              <a:pPr>
                <a:defRPr/>
              </a:pPr>
              <a:t>‹#›</a:t>
            </a:fld>
            <a:endParaRPr lang="en-US" altLang="ja-JP"/>
          </a:p>
        </p:txBody>
      </p:sp>
    </p:spTree>
    <p:extLst>
      <p:ext uri="{BB962C8B-B14F-4D97-AF65-F5344CB8AC3E}">
        <p14:creationId xmlns:p14="http://schemas.microsoft.com/office/powerpoint/2010/main" val="156615429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A1155C-ADB3-442C-A789-1BDC5E61EAAF}" type="datetime1">
              <a:rPr lang="ja-JP" altLang="en-US" smtClean="0">
                <a:solidFill>
                  <a:srgbClr val="000000"/>
                </a:solidFill>
              </a:rPr>
              <a:pPr/>
              <a:t>2016/11/8</a:t>
            </a:fld>
            <a:endParaRPr lang="ja-JP" altLang="en-US">
              <a:solidFill>
                <a:srgbClr val="000000"/>
              </a:solidFill>
            </a:endParaRPr>
          </a:p>
        </p:txBody>
      </p:sp>
      <p:sp>
        <p:nvSpPr>
          <p:cNvPr id="3" name="Footer Placeholder 2"/>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
        <p:nvSpPr>
          <p:cNvPr id="4" name="Slide Number Placeholder 3"/>
          <p:cNvSpPr>
            <a:spLocks noGrp="1"/>
          </p:cNvSpPr>
          <p:nvPr>
            <p:ph type="sldNum" sz="quarter" idx="12"/>
          </p:nvPr>
        </p:nvSpPr>
        <p:spPr/>
        <p:txBody>
          <a:bodyPr/>
          <a:lstStyle/>
          <a:p>
            <a:fld id="{1CAE0D1D-5979-4730-BD56-0B251CBF5953}" type="slidenum">
              <a:rPr lang="ja-JP" altLang="en-US" smtClean="0">
                <a:solidFill>
                  <a:srgbClr val="D1282E"/>
                </a:solidFill>
              </a:rPr>
              <a:pPr/>
              <a:t>‹#›</a:t>
            </a:fld>
            <a:endParaRPr lang="ja-JP" altLang="en-US">
              <a:solidFill>
                <a:srgbClr val="D1282E"/>
              </a:solidFill>
            </a:endParaRPr>
          </a:p>
        </p:txBody>
      </p:sp>
    </p:spTree>
    <p:extLst>
      <p:ext uri="{BB962C8B-B14F-4D97-AF65-F5344CB8AC3E}">
        <p14:creationId xmlns:p14="http://schemas.microsoft.com/office/powerpoint/2010/main" val="1671639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2972" y="1600200"/>
            <a:ext cx="5537729"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95300" y="1600200"/>
            <a:ext cx="3259006"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F187A89-C5C9-4008-A2ED-38858D8B9167}" type="datetime1">
              <a:rPr lang="ja-JP" altLang="en-US" smtClean="0">
                <a:solidFill>
                  <a:srgbClr val="000000"/>
                </a:solidFill>
              </a:rPr>
              <a:pPr/>
              <a:t>2016/11/8</a:t>
            </a:fld>
            <a:endParaRPr lang="ja-JP" altLang="en-US">
              <a:solidFill>
                <a:srgbClr val="000000"/>
              </a:solidFill>
            </a:endParaRPr>
          </a:p>
        </p:txBody>
      </p:sp>
      <p:sp>
        <p:nvSpPr>
          <p:cNvPr id="6" name="Footer Placeholder 5"/>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
        <p:nvSpPr>
          <p:cNvPr id="7" name="Slide Number Placeholder 6"/>
          <p:cNvSpPr>
            <a:spLocks noGrp="1"/>
          </p:cNvSpPr>
          <p:nvPr>
            <p:ph type="sldNum" sz="quarter" idx="12"/>
          </p:nvPr>
        </p:nvSpPr>
        <p:spPr/>
        <p:txBody>
          <a:bodyPr/>
          <a:lstStyle/>
          <a:p>
            <a:fld id="{1CAE0D1D-5979-4730-BD56-0B251CBF5953}" type="slidenum">
              <a:rPr lang="ja-JP" altLang="en-US" smtClean="0">
                <a:solidFill>
                  <a:srgbClr val="D1282E"/>
                </a:solidFill>
              </a:rPr>
              <a:pPr/>
              <a:t>‹#›</a:t>
            </a:fld>
            <a:endParaRPr lang="ja-JP" altLang="en-US">
              <a:solidFill>
                <a:srgbClr val="D1282E"/>
              </a:solidFill>
            </a:endParaRPr>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2118972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Rectangle 8"/>
          <p:cNvSpPr/>
          <p:nvPr/>
        </p:nvSpPr>
        <p:spPr>
          <a:xfrm>
            <a:off x="9751218" y="4846320"/>
            <a:ext cx="154782"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3" name="Picture Placeholder 2"/>
          <p:cNvSpPr>
            <a:spLocks noGrp="1"/>
          </p:cNvSpPr>
          <p:nvPr>
            <p:ph type="pic" idx="1"/>
          </p:nvPr>
        </p:nvSpPr>
        <p:spPr>
          <a:xfrm>
            <a:off x="6" y="0"/>
            <a:ext cx="9750950"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a:p>
        </p:txBody>
      </p:sp>
      <p:sp>
        <p:nvSpPr>
          <p:cNvPr id="4" name="Text Placeholder 3"/>
          <p:cNvSpPr>
            <a:spLocks noGrp="1"/>
          </p:cNvSpPr>
          <p:nvPr>
            <p:ph type="body" sz="half" idx="2"/>
          </p:nvPr>
        </p:nvSpPr>
        <p:spPr>
          <a:xfrm>
            <a:off x="495300" y="5715000"/>
            <a:ext cx="883285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440BD36-7DC9-4F68-9D89-3AF912754E17}" type="datetime1">
              <a:rPr lang="ja-JP" altLang="en-US" smtClean="0">
                <a:solidFill>
                  <a:srgbClr val="000000"/>
                </a:solidFill>
              </a:rPr>
              <a:pPr/>
              <a:t>2016/11/8</a:t>
            </a:fld>
            <a:endParaRPr lang="ja-JP" altLang="en-US">
              <a:solidFill>
                <a:srgbClr val="000000"/>
              </a:solidFill>
            </a:endParaRPr>
          </a:p>
        </p:txBody>
      </p:sp>
      <p:sp>
        <p:nvSpPr>
          <p:cNvPr id="6" name="Footer Placeholder 5"/>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1CAE0D1D-5979-4730-BD56-0B251CBF5953}" type="slidenum">
              <a:rPr lang="ja-JP" altLang="en-US" smtClean="0">
                <a:solidFill>
                  <a:srgbClr val="000000"/>
                </a:solidFill>
              </a:rPr>
              <a:pPr/>
              <a:t>‹#›</a:t>
            </a:fld>
            <a:endParaRPr lang="ja-JP" altLang="en-US">
              <a:solidFill>
                <a:srgbClr val="000000"/>
              </a:solidFill>
            </a:endParaRPr>
          </a:p>
        </p:txBody>
      </p:sp>
      <p:sp>
        <p:nvSpPr>
          <p:cNvPr id="8" name="Title 7"/>
          <p:cNvSpPr>
            <a:spLocks noGrp="1"/>
          </p:cNvSpPr>
          <p:nvPr>
            <p:ph type="title"/>
          </p:nvPr>
        </p:nvSpPr>
        <p:spPr>
          <a:xfrm>
            <a:off x="495300" y="4953000"/>
            <a:ext cx="8832850" cy="762000"/>
          </a:xfrm>
        </p:spPr>
        <p:txBody>
          <a:bodyPr anchor="t">
            <a:normAutofit/>
          </a:bodyPr>
          <a:lstStyle>
            <a:lvl1pPr>
              <a:defRPr sz="3200"/>
            </a:lvl1pPr>
          </a:lstStyle>
          <a:p>
            <a:r>
              <a:rPr lang="ja-JP" altLang="en-US" smtClean="0"/>
              <a:t>マスター タイトルの書式設定</a:t>
            </a:r>
            <a:endParaRPr lang="en-US" dirty="0"/>
          </a:p>
        </p:txBody>
      </p:sp>
      <p:sp>
        <p:nvSpPr>
          <p:cNvPr id="10" name="Rectangle 9"/>
          <p:cNvSpPr/>
          <p:nvPr/>
        </p:nvSpPr>
        <p:spPr>
          <a:xfrm>
            <a:off x="9751218" y="0"/>
            <a:ext cx="154782"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Tree>
    <p:extLst>
      <p:ext uri="{BB962C8B-B14F-4D97-AF65-F5344CB8AC3E}">
        <p14:creationId xmlns:p14="http://schemas.microsoft.com/office/powerpoint/2010/main" val="42909946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9A8CACF0-A60A-4956-BABD-D096ED6B6FFF}" type="datetime1">
              <a:rPr lang="ja-JP" altLang="en-US" smtClean="0">
                <a:solidFill>
                  <a:srgbClr val="000000"/>
                </a:solidFill>
              </a:rPr>
              <a:pPr/>
              <a:t>2016/11/8</a:t>
            </a:fld>
            <a:endParaRPr lang="ja-JP" altLang="en-US">
              <a:solidFill>
                <a:srgbClr val="000000"/>
              </a:solidFill>
            </a:endParaRPr>
          </a:p>
        </p:txBody>
      </p:sp>
      <p:sp>
        <p:nvSpPr>
          <p:cNvPr id="5" name="Footer Placeholder 4"/>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
        <p:nvSpPr>
          <p:cNvPr id="6" name="Slide Number Placeholder 5"/>
          <p:cNvSpPr>
            <a:spLocks noGrp="1"/>
          </p:cNvSpPr>
          <p:nvPr>
            <p:ph type="sldNum" sz="quarter" idx="12"/>
          </p:nvPr>
        </p:nvSpPr>
        <p:spPr/>
        <p:txBody>
          <a:bodyPr/>
          <a:lstStyle/>
          <a:p>
            <a:fld id="{1CAE0D1D-5979-4730-BD56-0B251CBF5953}" type="slidenum">
              <a:rPr lang="ja-JP" altLang="en-US" smtClean="0">
                <a:solidFill>
                  <a:srgbClr val="D1282E"/>
                </a:solidFill>
              </a:rPr>
              <a:pPr/>
              <a:t>‹#›</a:t>
            </a:fld>
            <a:endParaRPr lang="ja-JP" altLang="en-US">
              <a:solidFill>
                <a:srgbClr val="D1282E"/>
              </a:solidFill>
            </a:endParaRPr>
          </a:p>
        </p:txBody>
      </p:sp>
    </p:spTree>
    <p:extLst>
      <p:ext uri="{BB962C8B-B14F-4D97-AF65-F5344CB8AC3E}">
        <p14:creationId xmlns:p14="http://schemas.microsoft.com/office/powerpoint/2010/main" val="94412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FB1849F5-0DB3-416E-B0FB-A95E0636BEB0}" type="datetime1">
              <a:rPr lang="ja-JP" altLang="en-US" smtClean="0">
                <a:solidFill>
                  <a:srgbClr val="000000"/>
                </a:solidFill>
              </a:rPr>
              <a:pPr/>
              <a:t>2016/11/8</a:t>
            </a:fld>
            <a:endParaRPr lang="ja-JP" altLang="en-US">
              <a:solidFill>
                <a:srgbClr val="000000"/>
              </a:solidFill>
            </a:endParaRPr>
          </a:p>
        </p:txBody>
      </p:sp>
      <p:sp>
        <p:nvSpPr>
          <p:cNvPr id="5" name="Footer Placeholder 4"/>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
        <p:nvSpPr>
          <p:cNvPr id="6" name="Slide Number Placeholder 5"/>
          <p:cNvSpPr>
            <a:spLocks noGrp="1"/>
          </p:cNvSpPr>
          <p:nvPr>
            <p:ph type="sldNum" sz="quarter" idx="12"/>
          </p:nvPr>
        </p:nvSpPr>
        <p:spPr/>
        <p:txBody>
          <a:bodyPr/>
          <a:lstStyle/>
          <a:p>
            <a:fld id="{1CAE0D1D-5979-4730-BD56-0B251CBF5953}" type="slidenum">
              <a:rPr lang="ja-JP" altLang="en-US" smtClean="0">
                <a:solidFill>
                  <a:srgbClr val="D1282E"/>
                </a:solidFill>
              </a:rPr>
              <a:pPr/>
              <a:t>‹#›</a:t>
            </a:fld>
            <a:endParaRPr lang="ja-JP" altLang="en-US">
              <a:solidFill>
                <a:srgbClr val="D1282E"/>
              </a:solidFill>
            </a:endParaRPr>
          </a:p>
        </p:txBody>
      </p:sp>
    </p:spTree>
    <p:extLst>
      <p:ext uri="{BB962C8B-B14F-4D97-AF65-F5344CB8AC3E}">
        <p14:creationId xmlns:p14="http://schemas.microsoft.com/office/powerpoint/2010/main" val="42068552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495300" y="228600"/>
            <a:ext cx="8420100" cy="4571999"/>
          </a:xfrm>
        </p:spPr>
        <p:txBody>
          <a:bodyPr anchor="ctr">
            <a:noAutofit/>
          </a:bodyPr>
          <a:lstStyle>
            <a:lvl1pPr>
              <a:lnSpc>
                <a:spcPct val="100000"/>
              </a:lnSpc>
              <a:defRPr sz="8800" spc="-80" baseline="0">
                <a:solidFill>
                  <a:schemeClr val="tx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495300" y="4800600"/>
            <a:ext cx="74295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9BB44E8-F0B7-4356-8E91-009BA7346C73}" type="datetime1">
              <a:rPr lang="ja-JP" altLang="en-US" smtClean="0">
                <a:solidFill>
                  <a:srgbClr val="000000"/>
                </a:solidFill>
              </a:rPr>
              <a:pPr/>
              <a:t>2016/11/8</a:t>
            </a:fld>
            <a:endParaRPr lang="ja-JP" altLang="en-US">
              <a:solidFill>
                <a:srgbClr val="000000"/>
              </a:solidFill>
            </a:endParaRPr>
          </a:p>
        </p:txBody>
      </p:sp>
      <p:sp>
        <p:nvSpPr>
          <p:cNvPr id="5" name="Footer Placeholder 4"/>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
        <p:nvSpPr>
          <p:cNvPr id="9" name="Rectangle 8"/>
          <p:cNvSpPr/>
          <p:nvPr/>
        </p:nvSpPr>
        <p:spPr>
          <a:xfrm>
            <a:off x="9751218" y="4846320"/>
            <a:ext cx="154782"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10" name="Rectangle 9"/>
          <p:cNvSpPr/>
          <p:nvPr/>
        </p:nvSpPr>
        <p:spPr>
          <a:xfrm>
            <a:off x="9751218" y="0"/>
            <a:ext cx="154782"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CAE0D1D-5979-4730-BD56-0B251CBF5953}" type="slidenum">
              <a:rPr lang="ja-JP" altLang="en-US" smtClean="0">
                <a:solidFill>
                  <a:srgbClr val="000000"/>
                </a:solidFill>
              </a:rPr>
              <a:pPr/>
              <a:t>‹#›</a:t>
            </a:fld>
            <a:endParaRPr lang="ja-JP" altLang="en-US">
              <a:solidFill>
                <a:srgbClr val="000000"/>
              </a:solidFill>
            </a:endParaRPr>
          </a:p>
        </p:txBody>
      </p:sp>
    </p:spTree>
    <p:extLst>
      <p:ext uri="{BB962C8B-B14F-4D97-AF65-F5344CB8AC3E}">
        <p14:creationId xmlns:p14="http://schemas.microsoft.com/office/powerpoint/2010/main" val="13434336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EEA3098-FC1A-453C-B3F9-B5C51A89E6AF}" type="datetime1">
              <a:rPr lang="ja-JP" altLang="en-US" smtClean="0">
                <a:solidFill>
                  <a:srgbClr val="000000"/>
                </a:solidFill>
              </a:rPr>
              <a:pPr/>
              <a:t>2016/11/8</a:t>
            </a:fld>
            <a:endParaRPr lang="ja-JP" altLang="en-US">
              <a:solidFill>
                <a:srgbClr val="000000"/>
              </a:solidFill>
            </a:endParaRPr>
          </a:p>
        </p:txBody>
      </p:sp>
      <p:sp>
        <p:nvSpPr>
          <p:cNvPr id="5" name="Footer Placeholder 4"/>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
        <p:nvSpPr>
          <p:cNvPr id="6" name="Slide Number Placeholder 5"/>
          <p:cNvSpPr>
            <a:spLocks noGrp="1"/>
          </p:cNvSpPr>
          <p:nvPr>
            <p:ph type="sldNum" sz="quarter" idx="12"/>
          </p:nvPr>
        </p:nvSpPr>
        <p:spPr/>
        <p:txBody>
          <a:bodyPr/>
          <a:lstStyle/>
          <a:p>
            <a:fld id="{1CAE0D1D-5979-4730-BD56-0B251CBF5953}" type="slidenum">
              <a:rPr lang="ja-JP" altLang="en-US" smtClean="0">
                <a:solidFill>
                  <a:srgbClr val="D1282E"/>
                </a:solidFill>
              </a:rPr>
              <a:pPr/>
              <a:t>‹#›</a:t>
            </a:fld>
            <a:endParaRPr lang="ja-JP" altLang="en-US">
              <a:solidFill>
                <a:srgbClr val="D1282E"/>
              </a:solidFill>
            </a:endParaRPr>
          </a:p>
        </p:txBody>
      </p:sp>
    </p:spTree>
    <p:extLst>
      <p:ext uri="{BB962C8B-B14F-4D97-AF65-F5344CB8AC3E}">
        <p14:creationId xmlns:p14="http://schemas.microsoft.com/office/powerpoint/2010/main" val="17215639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95300" y="1447806"/>
            <a:ext cx="8420100" cy="4321175"/>
          </a:xfrm>
        </p:spPr>
        <p:txBody>
          <a:bodyPr anchor="ctr">
            <a:noAutofit/>
          </a:bodyPr>
          <a:lstStyle>
            <a:lvl1pPr algn="l">
              <a:lnSpc>
                <a:spcPct val="100000"/>
              </a:lnSpc>
              <a:defRPr sz="8800" b="0" cap="all" spc="-80" baseline="0">
                <a:solidFill>
                  <a:schemeClr val="tx1"/>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95300" y="228601"/>
            <a:ext cx="84201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fld id="{8B6B3956-7E0E-4650-B357-4918E86B8B2F}" type="datetime1">
              <a:rPr lang="ja-JP" altLang="en-US" smtClean="0">
                <a:solidFill>
                  <a:srgbClr val="000000"/>
                </a:solidFill>
              </a:rPr>
              <a:pPr/>
              <a:t>2016/11/8</a:t>
            </a:fld>
            <a:endParaRPr lang="ja-JP" altLang="en-US">
              <a:solidFill>
                <a:srgbClr val="000000"/>
              </a:solidFill>
            </a:endParaRPr>
          </a:p>
        </p:txBody>
      </p:sp>
      <p:sp>
        <p:nvSpPr>
          <p:cNvPr id="8" name="Slide Number Placeholder 7"/>
          <p:cNvSpPr>
            <a:spLocks noGrp="1"/>
          </p:cNvSpPr>
          <p:nvPr>
            <p:ph type="sldNum" sz="quarter" idx="11"/>
          </p:nvPr>
        </p:nvSpPr>
        <p:spPr/>
        <p:txBody>
          <a:bodyPr/>
          <a:lstStyle/>
          <a:p>
            <a:fld id="{1CAE0D1D-5979-4730-BD56-0B251CBF5953}" type="slidenum">
              <a:rPr lang="ja-JP" altLang="en-US" smtClean="0">
                <a:solidFill>
                  <a:srgbClr val="D1282E"/>
                </a:solidFill>
              </a:rPr>
              <a:pPr/>
              <a:t>‹#›</a:t>
            </a:fld>
            <a:endParaRPr lang="ja-JP" altLang="en-US">
              <a:solidFill>
                <a:srgbClr val="D1282E"/>
              </a:solidFill>
            </a:endParaRPr>
          </a:p>
        </p:txBody>
      </p:sp>
      <p:sp>
        <p:nvSpPr>
          <p:cNvPr id="9" name="Footer Placeholder 8"/>
          <p:cNvSpPr>
            <a:spLocks noGrp="1"/>
          </p:cNvSpPr>
          <p:nvPr>
            <p:ph type="ftr" sz="quarter" idx="12"/>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Tree>
    <p:extLst>
      <p:ext uri="{BB962C8B-B14F-4D97-AF65-F5344CB8AC3E}">
        <p14:creationId xmlns:p14="http://schemas.microsoft.com/office/powerpoint/2010/main" val="2641587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1766570" y="1574800"/>
            <a:ext cx="35661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514340" y="1574800"/>
            <a:ext cx="35661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54713E1C-D6A4-464E-BA40-EC8FB0331F64}" type="datetime1">
              <a:rPr lang="ja-JP" altLang="en-US" smtClean="0">
                <a:solidFill>
                  <a:srgbClr val="000000"/>
                </a:solidFill>
              </a:rPr>
              <a:pPr/>
              <a:t>2016/11/8</a:t>
            </a:fld>
            <a:endParaRPr lang="ja-JP" altLang="en-US">
              <a:solidFill>
                <a:srgbClr val="000000"/>
              </a:solidFill>
            </a:endParaRPr>
          </a:p>
        </p:txBody>
      </p:sp>
      <p:sp>
        <p:nvSpPr>
          <p:cNvPr id="6" name="Footer Placeholder 5"/>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
        <p:nvSpPr>
          <p:cNvPr id="7" name="Slide Number Placeholder 6"/>
          <p:cNvSpPr>
            <a:spLocks noGrp="1"/>
          </p:cNvSpPr>
          <p:nvPr>
            <p:ph type="sldNum" sz="quarter" idx="12"/>
          </p:nvPr>
        </p:nvSpPr>
        <p:spPr/>
        <p:txBody>
          <a:bodyPr/>
          <a:lstStyle/>
          <a:p>
            <a:fld id="{1CAE0D1D-5979-4730-BD56-0B251CBF5953}" type="slidenum">
              <a:rPr lang="ja-JP" altLang="en-US" smtClean="0">
                <a:solidFill>
                  <a:srgbClr val="D1282E"/>
                </a:solidFill>
              </a:rPr>
              <a:pPr/>
              <a:t>‹#›</a:t>
            </a:fld>
            <a:endParaRPr lang="ja-JP" altLang="en-US">
              <a:solidFill>
                <a:srgbClr val="D1282E"/>
              </a:solidFill>
            </a:endParaRPr>
          </a:p>
        </p:txBody>
      </p:sp>
    </p:spTree>
    <p:extLst>
      <p:ext uri="{BB962C8B-B14F-4D97-AF65-F5344CB8AC3E}">
        <p14:creationId xmlns:p14="http://schemas.microsoft.com/office/powerpoint/2010/main" val="3819710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1763268" y="1572768"/>
            <a:ext cx="356616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763268" y="2259366"/>
            <a:ext cx="356616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517642" y="1572768"/>
            <a:ext cx="356616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ja-JP" altLang="en-US" smtClean="0"/>
              <a:t>マスター テキストの書式設定</a:t>
            </a:r>
          </a:p>
        </p:txBody>
      </p:sp>
      <p:sp>
        <p:nvSpPr>
          <p:cNvPr id="6" name="Content Placeholder 5"/>
          <p:cNvSpPr>
            <a:spLocks noGrp="1"/>
          </p:cNvSpPr>
          <p:nvPr>
            <p:ph sz="quarter" idx="4"/>
          </p:nvPr>
        </p:nvSpPr>
        <p:spPr>
          <a:xfrm>
            <a:off x="5517642" y="2259366"/>
            <a:ext cx="356616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92BF690-9CDA-47EC-976F-6412A35DDE6F}" type="datetime1">
              <a:rPr lang="ja-JP" altLang="en-US" smtClean="0">
                <a:solidFill>
                  <a:srgbClr val="000000"/>
                </a:solidFill>
              </a:rPr>
              <a:pPr/>
              <a:t>2016/11/8</a:t>
            </a:fld>
            <a:endParaRPr lang="ja-JP" altLang="en-US">
              <a:solidFill>
                <a:srgbClr val="000000"/>
              </a:solidFill>
            </a:endParaRPr>
          </a:p>
        </p:txBody>
      </p:sp>
      <p:sp>
        <p:nvSpPr>
          <p:cNvPr id="8" name="Footer Placeholder 7"/>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
        <p:nvSpPr>
          <p:cNvPr id="9" name="Slide Number Placeholder 8"/>
          <p:cNvSpPr>
            <a:spLocks noGrp="1"/>
          </p:cNvSpPr>
          <p:nvPr>
            <p:ph type="sldNum" sz="quarter" idx="12"/>
          </p:nvPr>
        </p:nvSpPr>
        <p:spPr/>
        <p:txBody>
          <a:bodyPr/>
          <a:lstStyle/>
          <a:p>
            <a:fld id="{1CAE0D1D-5979-4730-BD56-0B251CBF5953}" type="slidenum">
              <a:rPr lang="ja-JP" altLang="en-US" smtClean="0">
                <a:solidFill>
                  <a:srgbClr val="D1282E"/>
                </a:solidFill>
              </a:rPr>
              <a:pPr/>
              <a:t>‹#›</a:t>
            </a:fld>
            <a:endParaRPr lang="ja-JP" altLang="en-US">
              <a:solidFill>
                <a:srgbClr val="D1282E"/>
              </a:solidFill>
            </a:endParaRPr>
          </a:p>
        </p:txBody>
      </p:sp>
    </p:spTree>
    <p:extLst>
      <p:ext uri="{BB962C8B-B14F-4D97-AF65-F5344CB8AC3E}">
        <p14:creationId xmlns:p14="http://schemas.microsoft.com/office/powerpoint/2010/main" val="242536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247650" y="228600"/>
            <a:ext cx="9420606"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7" name="Group 9"/>
          <p:cNvGrpSpPr>
            <a:grpSpLocks noChangeAspect="1"/>
          </p:cNvGrpSpPr>
          <p:nvPr/>
        </p:nvGrpSpPr>
        <p:grpSpPr bwMode="hidden">
          <a:xfrm>
            <a:off x="229304" y="5353963"/>
            <a:ext cx="9450324"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ndara"/>
                <a:ea typeface="+mn-ea"/>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ndara"/>
                <a:ea typeface="+mn-ea"/>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ndara"/>
                <a:ea typeface="+mn-ea"/>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ndara"/>
                <a:ea typeface="+mn-ea"/>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ndara"/>
                <a:ea typeface="+mn-ea"/>
              </a:endParaRPr>
            </a:p>
          </p:txBody>
        </p:sp>
      </p:grpSp>
      <p:sp>
        <p:nvSpPr>
          <p:cNvPr id="2" name="Title 1"/>
          <p:cNvSpPr>
            <a:spLocks noGrp="1"/>
          </p:cNvSpPr>
          <p:nvPr>
            <p:ph type="ctrTitle"/>
          </p:nvPr>
        </p:nvSpPr>
        <p:spPr>
          <a:xfrm>
            <a:off x="742950" y="1600200"/>
            <a:ext cx="8420100" cy="1780108"/>
          </a:xfrm>
        </p:spPr>
        <p:txBody>
          <a:bodyPr anchor="b">
            <a:normAutofit/>
          </a:bodyPr>
          <a:lstStyle>
            <a:lvl1pPr>
              <a:defRPr sz="4800">
                <a:solidFill>
                  <a:srgbClr val="FFFFFF"/>
                </a:solidFill>
              </a:defRPr>
            </a:lvl1pPr>
          </a:lstStyle>
          <a:p>
            <a:r>
              <a:rPr lang="ja-JP" altLang="en-US" dirty="0" smtClean="0"/>
              <a:t>マスター タイトルの書式設定</a:t>
            </a:r>
            <a:endParaRPr lang="en-US" dirty="0"/>
          </a:p>
        </p:txBody>
      </p:sp>
      <p:sp>
        <p:nvSpPr>
          <p:cNvPr id="3" name="Subtitle 2"/>
          <p:cNvSpPr>
            <a:spLocks noGrp="1"/>
          </p:cNvSpPr>
          <p:nvPr>
            <p:ph type="subTitle" idx="1"/>
          </p:nvPr>
        </p:nvSpPr>
        <p:spPr>
          <a:xfrm>
            <a:off x="1485900" y="3556001"/>
            <a:ext cx="69342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endParaRPr lang="ja-JP" altLang="en-US">
              <a:solidFill>
                <a:srgbClr val="073E87"/>
              </a:solidFill>
            </a:endParaRPr>
          </a:p>
        </p:txBody>
      </p:sp>
      <p:sp>
        <p:nvSpPr>
          <p:cNvPr id="6" name="Slide Number Placeholder 5"/>
          <p:cNvSpPr>
            <a:spLocks noGrp="1"/>
          </p:cNvSpPr>
          <p:nvPr>
            <p:ph type="sldNum" sz="quarter" idx="12"/>
          </p:nvPr>
        </p:nvSpPr>
        <p:spPr/>
        <p:txBody>
          <a:bodyPr/>
          <a:lstStyle/>
          <a:p>
            <a:fld id="{53B81561-98E0-4C26-B345-1B14522754E8}" type="slidenum">
              <a:rPr lang="ja-JP" altLang="en-US" smtClean="0">
                <a:solidFill>
                  <a:srgbClr val="073E87"/>
                </a:solidFill>
              </a:rPr>
              <a:pPr/>
              <a:t>‹#›</a:t>
            </a:fld>
            <a:endParaRPr lang="ja-JP" altLang="en-US">
              <a:solidFill>
                <a:srgbClr val="073E87"/>
              </a:solidFill>
            </a:endParaRPr>
          </a:p>
        </p:txBody>
      </p:sp>
      <p:sp>
        <p:nvSpPr>
          <p:cNvPr id="17" name="フッター プレースホルダー 3"/>
          <p:cNvSpPr>
            <a:spLocks noGrp="1"/>
          </p:cNvSpPr>
          <p:nvPr>
            <p:ph type="ftr" sz="quarter" idx="3"/>
          </p:nvPr>
        </p:nvSpPr>
        <p:spPr>
          <a:xfrm>
            <a:off x="229316" y="6479138"/>
            <a:ext cx="3163523" cy="365125"/>
          </a:xfrm>
          <a:prstGeom prst="rect">
            <a:avLst/>
          </a:prstGeom>
        </p:spPr>
        <p:txBody>
          <a:bodyPr/>
          <a:lstStyle>
            <a:lvl1pPr>
              <a:defRPr sz="1400">
                <a:solidFill>
                  <a:schemeClr val="accent2">
                    <a:lumMod val="75000"/>
                  </a:schemeClr>
                </a:solidFill>
              </a:defRPr>
            </a:lvl1pPr>
          </a:lstStyle>
          <a:p>
            <a:endParaRPr lang="ja-JP" altLang="en-US" dirty="0">
              <a:solidFill>
                <a:srgbClr val="4584D3">
                  <a:lumMod val="75000"/>
                </a:srgbClr>
              </a:solidFill>
              <a:latin typeface="HGPｺﾞｼｯｸE" pitchFamily="50" charset="-128"/>
              <a:ea typeface="HGPｺﾞｼｯｸE" pitchFamily="50" charset="-128"/>
            </a:endParaRPr>
          </a:p>
        </p:txBody>
      </p:sp>
    </p:spTree>
    <p:extLst>
      <p:ext uri="{BB962C8B-B14F-4D97-AF65-F5344CB8AC3E}">
        <p14:creationId xmlns:p14="http://schemas.microsoft.com/office/powerpoint/2010/main" val="36539568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3C36634B-FB06-4E77-9D09-456EBDD3AFF0}" type="datetime1">
              <a:rPr lang="ja-JP" altLang="en-US" smtClean="0">
                <a:solidFill>
                  <a:srgbClr val="000000"/>
                </a:solidFill>
              </a:rPr>
              <a:pPr/>
              <a:t>2016/11/8</a:t>
            </a:fld>
            <a:endParaRPr lang="ja-JP" altLang="en-US">
              <a:solidFill>
                <a:srgbClr val="000000"/>
              </a:solidFill>
            </a:endParaRPr>
          </a:p>
        </p:txBody>
      </p:sp>
      <p:sp>
        <p:nvSpPr>
          <p:cNvPr id="4" name="Footer Placeholder 3"/>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
        <p:nvSpPr>
          <p:cNvPr id="5" name="Slide Number Placeholder 4"/>
          <p:cNvSpPr>
            <a:spLocks noGrp="1"/>
          </p:cNvSpPr>
          <p:nvPr>
            <p:ph type="sldNum" sz="quarter" idx="12"/>
          </p:nvPr>
        </p:nvSpPr>
        <p:spPr/>
        <p:txBody>
          <a:bodyPr/>
          <a:lstStyle/>
          <a:p>
            <a:fld id="{1CAE0D1D-5979-4730-BD56-0B251CBF5953}" type="slidenum">
              <a:rPr lang="ja-JP" altLang="en-US" smtClean="0">
                <a:solidFill>
                  <a:srgbClr val="D1282E"/>
                </a:solidFill>
              </a:rPr>
              <a:pPr/>
              <a:t>‹#›</a:t>
            </a:fld>
            <a:endParaRPr lang="ja-JP" altLang="en-US">
              <a:solidFill>
                <a:srgbClr val="D1282E"/>
              </a:solidFill>
            </a:endParaRPr>
          </a:p>
        </p:txBody>
      </p:sp>
    </p:spTree>
    <p:extLst>
      <p:ext uri="{BB962C8B-B14F-4D97-AF65-F5344CB8AC3E}">
        <p14:creationId xmlns:p14="http://schemas.microsoft.com/office/powerpoint/2010/main" val="37170271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A1155C-ADB3-442C-A789-1BDC5E61EAAF}" type="datetime1">
              <a:rPr lang="ja-JP" altLang="en-US" smtClean="0">
                <a:solidFill>
                  <a:srgbClr val="000000"/>
                </a:solidFill>
              </a:rPr>
              <a:pPr/>
              <a:t>2016/11/8</a:t>
            </a:fld>
            <a:endParaRPr lang="ja-JP" altLang="en-US">
              <a:solidFill>
                <a:srgbClr val="000000"/>
              </a:solidFill>
            </a:endParaRPr>
          </a:p>
        </p:txBody>
      </p:sp>
      <p:sp>
        <p:nvSpPr>
          <p:cNvPr id="3" name="Footer Placeholder 2"/>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
        <p:nvSpPr>
          <p:cNvPr id="4" name="Slide Number Placeholder 3"/>
          <p:cNvSpPr>
            <a:spLocks noGrp="1"/>
          </p:cNvSpPr>
          <p:nvPr>
            <p:ph type="sldNum" sz="quarter" idx="12"/>
          </p:nvPr>
        </p:nvSpPr>
        <p:spPr/>
        <p:txBody>
          <a:bodyPr/>
          <a:lstStyle/>
          <a:p>
            <a:fld id="{1CAE0D1D-5979-4730-BD56-0B251CBF5953}" type="slidenum">
              <a:rPr lang="ja-JP" altLang="en-US" smtClean="0">
                <a:solidFill>
                  <a:srgbClr val="D1282E"/>
                </a:solidFill>
              </a:rPr>
              <a:pPr/>
              <a:t>‹#›</a:t>
            </a:fld>
            <a:endParaRPr lang="ja-JP" altLang="en-US">
              <a:solidFill>
                <a:srgbClr val="D1282E"/>
              </a:solidFill>
            </a:endParaRPr>
          </a:p>
        </p:txBody>
      </p:sp>
    </p:spTree>
    <p:extLst>
      <p:ext uri="{BB962C8B-B14F-4D97-AF65-F5344CB8AC3E}">
        <p14:creationId xmlns:p14="http://schemas.microsoft.com/office/powerpoint/2010/main" val="11496493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2972" y="1600200"/>
            <a:ext cx="5537729"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95300" y="1600200"/>
            <a:ext cx="3259006"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F187A89-C5C9-4008-A2ED-38858D8B9167}" type="datetime1">
              <a:rPr lang="ja-JP" altLang="en-US" smtClean="0">
                <a:solidFill>
                  <a:srgbClr val="000000"/>
                </a:solidFill>
              </a:rPr>
              <a:pPr/>
              <a:t>2016/11/8</a:t>
            </a:fld>
            <a:endParaRPr lang="ja-JP" altLang="en-US">
              <a:solidFill>
                <a:srgbClr val="000000"/>
              </a:solidFill>
            </a:endParaRPr>
          </a:p>
        </p:txBody>
      </p:sp>
      <p:sp>
        <p:nvSpPr>
          <p:cNvPr id="6" name="Footer Placeholder 5"/>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
        <p:nvSpPr>
          <p:cNvPr id="7" name="Slide Number Placeholder 6"/>
          <p:cNvSpPr>
            <a:spLocks noGrp="1"/>
          </p:cNvSpPr>
          <p:nvPr>
            <p:ph type="sldNum" sz="quarter" idx="12"/>
          </p:nvPr>
        </p:nvSpPr>
        <p:spPr/>
        <p:txBody>
          <a:bodyPr/>
          <a:lstStyle/>
          <a:p>
            <a:fld id="{1CAE0D1D-5979-4730-BD56-0B251CBF5953}" type="slidenum">
              <a:rPr lang="ja-JP" altLang="en-US" smtClean="0">
                <a:solidFill>
                  <a:srgbClr val="D1282E"/>
                </a:solidFill>
              </a:rPr>
              <a:pPr/>
              <a:t>‹#›</a:t>
            </a:fld>
            <a:endParaRPr lang="ja-JP" altLang="en-US">
              <a:solidFill>
                <a:srgbClr val="D1282E"/>
              </a:solidFill>
            </a:endParaRPr>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38913844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Rectangle 8"/>
          <p:cNvSpPr/>
          <p:nvPr/>
        </p:nvSpPr>
        <p:spPr>
          <a:xfrm>
            <a:off x="9751218" y="4846320"/>
            <a:ext cx="154782"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3" name="Picture Placeholder 2"/>
          <p:cNvSpPr>
            <a:spLocks noGrp="1"/>
          </p:cNvSpPr>
          <p:nvPr>
            <p:ph type="pic" idx="1"/>
          </p:nvPr>
        </p:nvSpPr>
        <p:spPr>
          <a:xfrm>
            <a:off x="6" y="0"/>
            <a:ext cx="9750950"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a:p>
        </p:txBody>
      </p:sp>
      <p:sp>
        <p:nvSpPr>
          <p:cNvPr id="4" name="Text Placeholder 3"/>
          <p:cNvSpPr>
            <a:spLocks noGrp="1"/>
          </p:cNvSpPr>
          <p:nvPr>
            <p:ph type="body" sz="half" idx="2"/>
          </p:nvPr>
        </p:nvSpPr>
        <p:spPr>
          <a:xfrm>
            <a:off x="495300" y="5715000"/>
            <a:ext cx="883285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440BD36-7DC9-4F68-9D89-3AF912754E17}" type="datetime1">
              <a:rPr lang="ja-JP" altLang="en-US" smtClean="0">
                <a:solidFill>
                  <a:srgbClr val="000000"/>
                </a:solidFill>
              </a:rPr>
              <a:pPr/>
              <a:t>2016/11/8</a:t>
            </a:fld>
            <a:endParaRPr lang="ja-JP" altLang="en-US">
              <a:solidFill>
                <a:srgbClr val="000000"/>
              </a:solidFill>
            </a:endParaRPr>
          </a:p>
        </p:txBody>
      </p:sp>
      <p:sp>
        <p:nvSpPr>
          <p:cNvPr id="6" name="Footer Placeholder 5"/>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1CAE0D1D-5979-4730-BD56-0B251CBF5953}" type="slidenum">
              <a:rPr lang="ja-JP" altLang="en-US" smtClean="0">
                <a:solidFill>
                  <a:srgbClr val="000000"/>
                </a:solidFill>
              </a:rPr>
              <a:pPr/>
              <a:t>‹#›</a:t>
            </a:fld>
            <a:endParaRPr lang="ja-JP" altLang="en-US">
              <a:solidFill>
                <a:srgbClr val="000000"/>
              </a:solidFill>
            </a:endParaRPr>
          </a:p>
        </p:txBody>
      </p:sp>
      <p:sp>
        <p:nvSpPr>
          <p:cNvPr id="8" name="Title 7"/>
          <p:cNvSpPr>
            <a:spLocks noGrp="1"/>
          </p:cNvSpPr>
          <p:nvPr>
            <p:ph type="title"/>
          </p:nvPr>
        </p:nvSpPr>
        <p:spPr>
          <a:xfrm>
            <a:off x="495300" y="4953000"/>
            <a:ext cx="8832850" cy="762000"/>
          </a:xfrm>
        </p:spPr>
        <p:txBody>
          <a:bodyPr anchor="t">
            <a:normAutofit/>
          </a:bodyPr>
          <a:lstStyle>
            <a:lvl1pPr>
              <a:defRPr sz="3200"/>
            </a:lvl1pPr>
          </a:lstStyle>
          <a:p>
            <a:r>
              <a:rPr lang="ja-JP" altLang="en-US" smtClean="0"/>
              <a:t>マスター タイトルの書式設定</a:t>
            </a:r>
            <a:endParaRPr lang="en-US" dirty="0"/>
          </a:p>
        </p:txBody>
      </p:sp>
      <p:sp>
        <p:nvSpPr>
          <p:cNvPr id="10" name="Rectangle 9"/>
          <p:cNvSpPr/>
          <p:nvPr/>
        </p:nvSpPr>
        <p:spPr>
          <a:xfrm>
            <a:off x="9751218" y="0"/>
            <a:ext cx="154782"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Tree>
    <p:extLst>
      <p:ext uri="{BB962C8B-B14F-4D97-AF65-F5344CB8AC3E}">
        <p14:creationId xmlns:p14="http://schemas.microsoft.com/office/powerpoint/2010/main" val="25130815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9A8CACF0-A60A-4956-BABD-D096ED6B6FFF}" type="datetime1">
              <a:rPr lang="ja-JP" altLang="en-US" smtClean="0">
                <a:solidFill>
                  <a:srgbClr val="000000"/>
                </a:solidFill>
              </a:rPr>
              <a:pPr/>
              <a:t>2016/11/8</a:t>
            </a:fld>
            <a:endParaRPr lang="ja-JP" altLang="en-US">
              <a:solidFill>
                <a:srgbClr val="000000"/>
              </a:solidFill>
            </a:endParaRPr>
          </a:p>
        </p:txBody>
      </p:sp>
      <p:sp>
        <p:nvSpPr>
          <p:cNvPr id="5" name="Footer Placeholder 4"/>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
        <p:nvSpPr>
          <p:cNvPr id="6" name="Slide Number Placeholder 5"/>
          <p:cNvSpPr>
            <a:spLocks noGrp="1"/>
          </p:cNvSpPr>
          <p:nvPr>
            <p:ph type="sldNum" sz="quarter" idx="12"/>
          </p:nvPr>
        </p:nvSpPr>
        <p:spPr/>
        <p:txBody>
          <a:bodyPr/>
          <a:lstStyle/>
          <a:p>
            <a:fld id="{1CAE0D1D-5979-4730-BD56-0B251CBF5953}" type="slidenum">
              <a:rPr lang="ja-JP" altLang="en-US" smtClean="0">
                <a:solidFill>
                  <a:srgbClr val="D1282E"/>
                </a:solidFill>
              </a:rPr>
              <a:pPr/>
              <a:t>‹#›</a:t>
            </a:fld>
            <a:endParaRPr lang="ja-JP" altLang="en-US">
              <a:solidFill>
                <a:srgbClr val="D1282E"/>
              </a:solidFill>
            </a:endParaRPr>
          </a:p>
        </p:txBody>
      </p:sp>
    </p:spTree>
    <p:extLst>
      <p:ext uri="{BB962C8B-B14F-4D97-AF65-F5344CB8AC3E}">
        <p14:creationId xmlns:p14="http://schemas.microsoft.com/office/powerpoint/2010/main" val="2024024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FB1849F5-0DB3-416E-B0FB-A95E0636BEB0}" type="datetime1">
              <a:rPr lang="ja-JP" altLang="en-US" smtClean="0">
                <a:solidFill>
                  <a:srgbClr val="000000"/>
                </a:solidFill>
              </a:rPr>
              <a:pPr/>
              <a:t>2016/11/8</a:t>
            </a:fld>
            <a:endParaRPr lang="ja-JP" altLang="en-US">
              <a:solidFill>
                <a:srgbClr val="000000"/>
              </a:solidFill>
            </a:endParaRPr>
          </a:p>
        </p:txBody>
      </p:sp>
      <p:sp>
        <p:nvSpPr>
          <p:cNvPr id="5" name="Footer Placeholder 4"/>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
        <p:nvSpPr>
          <p:cNvPr id="6" name="Slide Number Placeholder 5"/>
          <p:cNvSpPr>
            <a:spLocks noGrp="1"/>
          </p:cNvSpPr>
          <p:nvPr>
            <p:ph type="sldNum" sz="quarter" idx="12"/>
          </p:nvPr>
        </p:nvSpPr>
        <p:spPr/>
        <p:txBody>
          <a:bodyPr/>
          <a:lstStyle/>
          <a:p>
            <a:fld id="{1CAE0D1D-5979-4730-BD56-0B251CBF5953}" type="slidenum">
              <a:rPr lang="ja-JP" altLang="en-US" smtClean="0">
                <a:solidFill>
                  <a:srgbClr val="D1282E"/>
                </a:solidFill>
              </a:rPr>
              <a:pPr/>
              <a:t>‹#›</a:t>
            </a:fld>
            <a:endParaRPr lang="ja-JP" altLang="en-US">
              <a:solidFill>
                <a:srgbClr val="D1282E"/>
              </a:solidFill>
            </a:endParaRPr>
          </a:p>
        </p:txBody>
      </p:sp>
    </p:spTree>
    <p:extLst>
      <p:ext uri="{BB962C8B-B14F-4D97-AF65-F5344CB8AC3E}">
        <p14:creationId xmlns:p14="http://schemas.microsoft.com/office/powerpoint/2010/main" val="11827535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495300" y="228600"/>
            <a:ext cx="8420100" cy="4571999"/>
          </a:xfrm>
        </p:spPr>
        <p:txBody>
          <a:bodyPr anchor="ctr">
            <a:noAutofit/>
          </a:bodyPr>
          <a:lstStyle>
            <a:lvl1pPr>
              <a:lnSpc>
                <a:spcPct val="100000"/>
              </a:lnSpc>
              <a:defRPr sz="8800" spc="-80" baseline="0">
                <a:solidFill>
                  <a:schemeClr val="tx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495300" y="4800600"/>
            <a:ext cx="74295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9BB44E8-F0B7-4356-8E91-009BA7346C73}" type="datetime1">
              <a:rPr lang="ja-JP" altLang="en-US" smtClean="0">
                <a:solidFill>
                  <a:srgbClr val="000000"/>
                </a:solidFill>
              </a:rPr>
              <a:pPr/>
              <a:t>2016/11/8</a:t>
            </a:fld>
            <a:endParaRPr lang="ja-JP" altLang="en-US">
              <a:solidFill>
                <a:srgbClr val="000000"/>
              </a:solidFill>
            </a:endParaRPr>
          </a:p>
        </p:txBody>
      </p:sp>
      <p:sp>
        <p:nvSpPr>
          <p:cNvPr id="5" name="Footer Placeholder 4"/>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
        <p:nvSpPr>
          <p:cNvPr id="9" name="Rectangle 8"/>
          <p:cNvSpPr/>
          <p:nvPr/>
        </p:nvSpPr>
        <p:spPr>
          <a:xfrm>
            <a:off x="9751218" y="4846320"/>
            <a:ext cx="154782"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10" name="Rectangle 9"/>
          <p:cNvSpPr/>
          <p:nvPr/>
        </p:nvSpPr>
        <p:spPr>
          <a:xfrm>
            <a:off x="9751218" y="0"/>
            <a:ext cx="154782"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CAE0D1D-5979-4730-BD56-0B251CBF5953}" type="slidenum">
              <a:rPr lang="ja-JP" altLang="en-US" smtClean="0">
                <a:solidFill>
                  <a:srgbClr val="000000"/>
                </a:solidFill>
              </a:rPr>
              <a:pPr/>
              <a:t>‹#›</a:t>
            </a:fld>
            <a:endParaRPr lang="ja-JP" altLang="en-US">
              <a:solidFill>
                <a:srgbClr val="000000"/>
              </a:solidFill>
            </a:endParaRPr>
          </a:p>
        </p:txBody>
      </p:sp>
    </p:spTree>
    <p:extLst>
      <p:ext uri="{BB962C8B-B14F-4D97-AF65-F5344CB8AC3E}">
        <p14:creationId xmlns:p14="http://schemas.microsoft.com/office/powerpoint/2010/main" val="4103619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EEA3098-FC1A-453C-B3F9-B5C51A89E6AF}" type="datetime1">
              <a:rPr lang="ja-JP" altLang="en-US" smtClean="0">
                <a:solidFill>
                  <a:srgbClr val="000000"/>
                </a:solidFill>
              </a:rPr>
              <a:pPr/>
              <a:t>2016/11/8</a:t>
            </a:fld>
            <a:endParaRPr lang="ja-JP" altLang="en-US">
              <a:solidFill>
                <a:srgbClr val="000000"/>
              </a:solidFill>
            </a:endParaRPr>
          </a:p>
        </p:txBody>
      </p:sp>
      <p:sp>
        <p:nvSpPr>
          <p:cNvPr id="5" name="Footer Placeholder 4"/>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
        <p:nvSpPr>
          <p:cNvPr id="6" name="Slide Number Placeholder 5"/>
          <p:cNvSpPr>
            <a:spLocks noGrp="1"/>
          </p:cNvSpPr>
          <p:nvPr>
            <p:ph type="sldNum" sz="quarter" idx="12"/>
          </p:nvPr>
        </p:nvSpPr>
        <p:spPr/>
        <p:txBody>
          <a:bodyPr/>
          <a:lstStyle/>
          <a:p>
            <a:fld id="{1CAE0D1D-5979-4730-BD56-0B251CBF5953}" type="slidenum">
              <a:rPr lang="ja-JP" altLang="en-US" smtClean="0">
                <a:solidFill>
                  <a:srgbClr val="D1282E"/>
                </a:solidFill>
              </a:rPr>
              <a:pPr/>
              <a:t>‹#›</a:t>
            </a:fld>
            <a:endParaRPr lang="ja-JP" altLang="en-US">
              <a:solidFill>
                <a:srgbClr val="D1282E"/>
              </a:solidFill>
            </a:endParaRPr>
          </a:p>
        </p:txBody>
      </p:sp>
    </p:spTree>
    <p:extLst>
      <p:ext uri="{BB962C8B-B14F-4D97-AF65-F5344CB8AC3E}">
        <p14:creationId xmlns:p14="http://schemas.microsoft.com/office/powerpoint/2010/main" val="26671727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95300" y="1447806"/>
            <a:ext cx="8420100" cy="4321175"/>
          </a:xfrm>
        </p:spPr>
        <p:txBody>
          <a:bodyPr anchor="ctr">
            <a:noAutofit/>
          </a:bodyPr>
          <a:lstStyle>
            <a:lvl1pPr algn="l">
              <a:lnSpc>
                <a:spcPct val="100000"/>
              </a:lnSpc>
              <a:defRPr sz="8800" b="0" cap="all" spc="-80" baseline="0">
                <a:solidFill>
                  <a:schemeClr val="tx1"/>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95300" y="228601"/>
            <a:ext cx="84201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fld id="{8B6B3956-7E0E-4650-B357-4918E86B8B2F}" type="datetime1">
              <a:rPr lang="ja-JP" altLang="en-US" smtClean="0">
                <a:solidFill>
                  <a:srgbClr val="000000"/>
                </a:solidFill>
              </a:rPr>
              <a:pPr/>
              <a:t>2016/11/8</a:t>
            </a:fld>
            <a:endParaRPr lang="ja-JP" altLang="en-US">
              <a:solidFill>
                <a:srgbClr val="000000"/>
              </a:solidFill>
            </a:endParaRPr>
          </a:p>
        </p:txBody>
      </p:sp>
      <p:sp>
        <p:nvSpPr>
          <p:cNvPr id="8" name="Slide Number Placeholder 7"/>
          <p:cNvSpPr>
            <a:spLocks noGrp="1"/>
          </p:cNvSpPr>
          <p:nvPr>
            <p:ph type="sldNum" sz="quarter" idx="11"/>
          </p:nvPr>
        </p:nvSpPr>
        <p:spPr/>
        <p:txBody>
          <a:bodyPr/>
          <a:lstStyle/>
          <a:p>
            <a:fld id="{1CAE0D1D-5979-4730-BD56-0B251CBF5953}" type="slidenum">
              <a:rPr lang="ja-JP" altLang="en-US" smtClean="0">
                <a:solidFill>
                  <a:srgbClr val="D1282E"/>
                </a:solidFill>
              </a:rPr>
              <a:pPr/>
              <a:t>‹#›</a:t>
            </a:fld>
            <a:endParaRPr lang="ja-JP" altLang="en-US">
              <a:solidFill>
                <a:srgbClr val="D1282E"/>
              </a:solidFill>
            </a:endParaRPr>
          </a:p>
        </p:txBody>
      </p:sp>
      <p:sp>
        <p:nvSpPr>
          <p:cNvPr id="9" name="Footer Placeholder 8"/>
          <p:cNvSpPr>
            <a:spLocks noGrp="1"/>
          </p:cNvSpPr>
          <p:nvPr>
            <p:ph type="ftr" sz="quarter" idx="12"/>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Tree>
    <p:extLst>
      <p:ext uri="{BB962C8B-B14F-4D97-AF65-F5344CB8AC3E}">
        <p14:creationId xmlns:p14="http://schemas.microsoft.com/office/powerpoint/2010/main" val="33811243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1766570" y="1574800"/>
            <a:ext cx="35661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514340" y="1574800"/>
            <a:ext cx="35661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54713E1C-D6A4-464E-BA40-EC8FB0331F64}" type="datetime1">
              <a:rPr lang="ja-JP" altLang="en-US" smtClean="0">
                <a:solidFill>
                  <a:srgbClr val="000000"/>
                </a:solidFill>
              </a:rPr>
              <a:pPr/>
              <a:t>2016/11/8</a:t>
            </a:fld>
            <a:endParaRPr lang="ja-JP" altLang="en-US">
              <a:solidFill>
                <a:srgbClr val="000000"/>
              </a:solidFill>
            </a:endParaRPr>
          </a:p>
        </p:txBody>
      </p:sp>
      <p:sp>
        <p:nvSpPr>
          <p:cNvPr id="6" name="Footer Placeholder 5"/>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
        <p:nvSpPr>
          <p:cNvPr id="7" name="Slide Number Placeholder 6"/>
          <p:cNvSpPr>
            <a:spLocks noGrp="1"/>
          </p:cNvSpPr>
          <p:nvPr>
            <p:ph type="sldNum" sz="quarter" idx="12"/>
          </p:nvPr>
        </p:nvSpPr>
        <p:spPr/>
        <p:txBody>
          <a:bodyPr/>
          <a:lstStyle/>
          <a:p>
            <a:fld id="{1CAE0D1D-5979-4730-BD56-0B251CBF5953}" type="slidenum">
              <a:rPr lang="ja-JP" altLang="en-US" smtClean="0">
                <a:solidFill>
                  <a:srgbClr val="D1282E"/>
                </a:solidFill>
              </a:rPr>
              <a:pPr/>
              <a:t>‹#›</a:t>
            </a:fld>
            <a:endParaRPr lang="ja-JP" altLang="en-US">
              <a:solidFill>
                <a:srgbClr val="D1282E"/>
              </a:solidFill>
            </a:endParaRPr>
          </a:p>
        </p:txBody>
      </p:sp>
    </p:spTree>
    <p:extLst>
      <p:ext uri="{BB962C8B-B14F-4D97-AF65-F5344CB8AC3E}">
        <p14:creationId xmlns:p14="http://schemas.microsoft.com/office/powerpoint/2010/main" val="3052108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491" y="1628800"/>
            <a:ext cx="9317767" cy="475252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endParaRPr lang="ja-JP" altLang="en-US">
              <a:solidFill>
                <a:srgbClr val="073E87"/>
              </a:solidFill>
            </a:endParaRPr>
          </a:p>
        </p:txBody>
      </p:sp>
      <p:sp>
        <p:nvSpPr>
          <p:cNvPr id="6" name="Slide Number Placeholder 5"/>
          <p:cNvSpPr>
            <a:spLocks noGrp="1"/>
          </p:cNvSpPr>
          <p:nvPr>
            <p:ph type="sldNum" sz="quarter" idx="12"/>
          </p:nvPr>
        </p:nvSpPr>
        <p:spPr/>
        <p:txBody>
          <a:bodyPr/>
          <a:lstStyle/>
          <a:p>
            <a:fld id="{53B81561-98E0-4C26-B345-1B14522754E8}" type="slidenum">
              <a:rPr lang="ja-JP" altLang="en-US" smtClean="0">
                <a:solidFill>
                  <a:srgbClr val="073E87"/>
                </a:solidFill>
              </a:rPr>
              <a:pPr/>
              <a:t>‹#›</a:t>
            </a:fld>
            <a:endParaRPr lang="ja-JP" altLang="en-US">
              <a:solidFill>
                <a:srgbClr val="073E87"/>
              </a:solidFill>
            </a:endParaRPr>
          </a:p>
        </p:txBody>
      </p:sp>
      <p:sp>
        <p:nvSpPr>
          <p:cNvPr id="7" name="Title 6"/>
          <p:cNvSpPr>
            <a:spLocks noGrp="1"/>
          </p:cNvSpPr>
          <p:nvPr>
            <p:ph type="title"/>
          </p:nvPr>
        </p:nvSpPr>
        <p:spPr/>
        <p:txBody>
          <a:bodyPr/>
          <a:lstStyle/>
          <a:p>
            <a:r>
              <a:rPr lang="ja-JP" altLang="en-US" dirty="0" smtClean="0"/>
              <a:t>マスター タイトルの書式設定</a:t>
            </a:r>
            <a:endParaRPr lang="en-US" dirty="0"/>
          </a:p>
        </p:txBody>
      </p:sp>
      <p:sp>
        <p:nvSpPr>
          <p:cNvPr id="8" name="フッター プレースホルダー 3"/>
          <p:cNvSpPr>
            <a:spLocks noGrp="1"/>
          </p:cNvSpPr>
          <p:nvPr>
            <p:ph type="ftr" sz="quarter" idx="3"/>
          </p:nvPr>
        </p:nvSpPr>
        <p:spPr>
          <a:xfrm>
            <a:off x="229316" y="6479138"/>
            <a:ext cx="3163523" cy="365125"/>
          </a:xfrm>
          <a:prstGeom prst="rect">
            <a:avLst/>
          </a:prstGeom>
        </p:spPr>
        <p:txBody>
          <a:bodyPr/>
          <a:lstStyle>
            <a:lvl1pPr>
              <a:defRPr sz="1400">
                <a:solidFill>
                  <a:schemeClr val="accent2">
                    <a:lumMod val="75000"/>
                  </a:schemeClr>
                </a:solidFill>
              </a:defRPr>
            </a:lvl1pPr>
          </a:lstStyle>
          <a:p>
            <a:endParaRPr lang="ja-JP" altLang="en-US" dirty="0">
              <a:solidFill>
                <a:srgbClr val="4584D3">
                  <a:lumMod val="75000"/>
                </a:srgbClr>
              </a:solidFill>
              <a:latin typeface="HGPｺﾞｼｯｸE" pitchFamily="50" charset="-128"/>
              <a:ea typeface="HGPｺﾞｼｯｸE" pitchFamily="50" charset="-128"/>
            </a:endParaRPr>
          </a:p>
        </p:txBody>
      </p:sp>
    </p:spTree>
    <p:extLst>
      <p:ext uri="{BB962C8B-B14F-4D97-AF65-F5344CB8AC3E}">
        <p14:creationId xmlns:p14="http://schemas.microsoft.com/office/powerpoint/2010/main" val="33268160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1763268" y="1572768"/>
            <a:ext cx="356616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763268" y="2259366"/>
            <a:ext cx="356616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517642" y="1572768"/>
            <a:ext cx="356616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ja-JP" altLang="en-US" smtClean="0"/>
              <a:t>マスター テキストの書式設定</a:t>
            </a:r>
          </a:p>
        </p:txBody>
      </p:sp>
      <p:sp>
        <p:nvSpPr>
          <p:cNvPr id="6" name="Content Placeholder 5"/>
          <p:cNvSpPr>
            <a:spLocks noGrp="1"/>
          </p:cNvSpPr>
          <p:nvPr>
            <p:ph sz="quarter" idx="4"/>
          </p:nvPr>
        </p:nvSpPr>
        <p:spPr>
          <a:xfrm>
            <a:off x="5517642" y="2259366"/>
            <a:ext cx="356616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92BF690-9CDA-47EC-976F-6412A35DDE6F}" type="datetime1">
              <a:rPr lang="ja-JP" altLang="en-US" smtClean="0">
                <a:solidFill>
                  <a:srgbClr val="000000"/>
                </a:solidFill>
              </a:rPr>
              <a:pPr/>
              <a:t>2016/11/8</a:t>
            </a:fld>
            <a:endParaRPr lang="ja-JP" altLang="en-US">
              <a:solidFill>
                <a:srgbClr val="000000"/>
              </a:solidFill>
            </a:endParaRPr>
          </a:p>
        </p:txBody>
      </p:sp>
      <p:sp>
        <p:nvSpPr>
          <p:cNvPr id="8" name="Footer Placeholder 7"/>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
        <p:nvSpPr>
          <p:cNvPr id="9" name="Slide Number Placeholder 8"/>
          <p:cNvSpPr>
            <a:spLocks noGrp="1"/>
          </p:cNvSpPr>
          <p:nvPr>
            <p:ph type="sldNum" sz="quarter" idx="12"/>
          </p:nvPr>
        </p:nvSpPr>
        <p:spPr/>
        <p:txBody>
          <a:bodyPr/>
          <a:lstStyle/>
          <a:p>
            <a:fld id="{1CAE0D1D-5979-4730-BD56-0B251CBF5953}" type="slidenum">
              <a:rPr lang="ja-JP" altLang="en-US" smtClean="0">
                <a:solidFill>
                  <a:srgbClr val="D1282E"/>
                </a:solidFill>
              </a:rPr>
              <a:pPr/>
              <a:t>‹#›</a:t>
            </a:fld>
            <a:endParaRPr lang="ja-JP" altLang="en-US">
              <a:solidFill>
                <a:srgbClr val="D1282E"/>
              </a:solidFill>
            </a:endParaRPr>
          </a:p>
        </p:txBody>
      </p:sp>
    </p:spTree>
    <p:extLst>
      <p:ext uri="{BB962C8B-B14F-4D97-AF65-F5344CB8AC3E}">
        <p14:creationId xmlns:p14="http://schemas.microsoft.com/office/powerpoint/2010/main" val="40115400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3C36634B-FB06-4E77-9D09-456EBDD3AFF0}" type="datetime1">
              <a:rPr lang="ja-JP" altLang="en-US" smtClean="0">
                <a:solidFill>
                  <a:srgbClr val="000000"/>
                </a:solidFill>
              </a:rPr>
              <a:pPr/>
              <a:t>2016/11/8</a:t>
            </a:fld>
            <a:endParaRPr lang="ja-JP" altLang="en-US">
              <a:solidFill>
                <a:srgbClr val="000000"/>
              </a:solidFill>
            </a:endParaRPr>
          </a:p>
        </p:txBody>
      </p:sp>
      <p:sp>
        <p:nvSpPr>
          <p:cNvPr id="4" name="Footer Placeholder 3"/>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
        <p:nvSpPr>
          <p:cNvPr id="5" name="Slide Number Placeholder 4"/>
          <p:cNvSpPr>
            <a:spLocks noGrp="1"/>
          </p:cNvSpPr>
          <p:nvPr>
            <p:ph type="sldNum" sz="quarter" idx="12"/>
          </p:nvPr>
        </p:nvSpPr>
        <p:spPr/>
        <p:txBody>
          <a:bodyPr/>
          <a:lstStyle/>
          <a:p>
            <a:fld id="{1CAE0D1D-5979-4730-BD56-0B251CBF5953}" type="slidenum">
              <a:rPr lang="ja-JP" altLang="en-US" smtClean="0">
                <a:solidFill>
                  <a:srgbClr val="D1282E"/>
                </a:solidFill>
              </a:rPr>
              <a:pPr/>
              <a:t>‹#›</a:t>
            </a:fld>
            <a:endParaRPr lang="ja-JP" altLang="en-US">
              <a:solidFill>
                <a:srgbClr val="D1282E"/>
              </a:solidFill>
            </a:endParaRPr>
          </a:p>
        </p:txBody>
      </p:sp>
    </p:spTree>
    <p:extLst>
      <p:ext uri="{BB962C8B-B14F-4D97-AF65-F5344CB8AC3E}">
        <p14:creationId xmlns:p14="http://schemas.microsoft.com/office/powerpoint/2010/main" val="22163080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A1155C-ADB3-442C-A789-1BDC5E61EAAF}" type="datetime1">
              <a:rPr lang="ja-JP" altLang="en-US" smtClean="0">
                <a:solidFill>
                  <a:srgbClr val="000000"/>
                </a:solidFill>
              </a:rPr>
              <a:pPr/>
              <a:t>2016/11/8</a:t>
            </a:fld>
            <a:endParaRPr lang="ja-JP" altLang="en-US">
              <a:solidFill>
                <a:srgbClr val="000000"/>
              </a:solidFill>
            </a:endParaRPr>
          </a:p>
        </p:txBody>
      </p:sp>
      <p:sp>
        <p:nvSpPr>
          <p:cNvPr id="3" name="Footer Placeholder 2"/>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
        <p:nvSpPr>
          <p:cNvPr id="4" name="Slide Number Placeholder 3"/>
          <p:cNvSpPr>
            <a:spLocks noGrp="1"/>
          </p:cNvSpPr>
          <p:nvPr>
            <p:ph type="sldNum" sz="quarter" idx="12"/>
          </p:nvPr>
        </p:nvSpPr>
        <p:spPr/>
        <p:txBody>
          <a:bodyPr/>
          <a:lstStyle/>
          <a:p>
            <a:fld id="{1CAE0D1D-5979-4730-BD56-0B251CBF5953}" type="slidenum">
              <a:rPr lang="ja-JP" altLang="en-US" smtClean="0">
                <a:solidFill>
                  <a:srgbClr val="D1282E"/>
                </a:solidFill>
              </a:rPr>
              <a:pPr/>
              <a:t>‹#›</a:t>
            </a:fld>
            <a:endParaRPr lang="ja-JP" altLang="en-US">
              <a:solidFill>
                <a:srgbClr val="D1282E"/>
              </a:solidFill>
            </a:endParaRPr>
          </a:p>
        </p:txBody>
      </p:sp>
    </p:spTree>
    <p:extLst>
      <p:ext uri="{BB962C8B-B14F-4D97-AF65-F5344CB8AC3E}">
        <p14:creationId xmlns:p14="http://schemas.microsoft.com/office/powerpoint/2010/main" val="10585471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2972" y="1600200"/>
            <a:ext cx="5537729"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95300" y="1600200"/>
            <a:ext cx="3259006"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F187A89-C5C9-4008-A2ED-38858D8B9167}" type="datetime1">
              <a:rPr lang="ja-JP" altLang="en-US" smtClean="0">
                <a:solidFill>
                  <a:srgbClr val="000000"/>
                </a:solidFill>
              </a:rPr>
              <a:pPr/>
              <a:t>2016/11/8</a:t>
            </a:fld>
            <a:endParaRPr lang="ja-JP" altLang="en-US">
              <a:solidFill>
                <a:srgbClr val="000000"/>
              </a:solidFill>
            </a:endParaRPr>
          </a:p>
        </p:txBody>
      </p:sp>
      <p:sp>
        <p:nvSpPr>
          <p:cNvPr id="6" name="Footer Placeholder 5"/>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
        <p:nvSpPr>
          <p:cNvPr id="7" name="Slide Number Placeholder 6"/>
          <p:cNvSpPr>
            <a:spLocks noGrp="1"/>
          </p:cNvSpPr>
          <p:nvPr>
            <p:ph type="sldNum" sz="quarter" idx="12"/>
          </p:nvPr>
        </p:nvSpPr>
        <p:spPr/>
        <p:txBody>
          <a:bodyPr/>
          <a:lstStyle/>
          <a:p>
            <a:fld id="{1CAE0D1D-5979-4730-BD56-0B251CBF5953}" type="slidenum">
              <a:rPr lang="ja-JP" altLang="en-US" smtClean="0">
                <a:solidFill>
                  <a:srgbClr val="D1282E"/>
                </a:solidFill>
              </a:rPr>
              <a:pPr/>
              <a:t>‹#›</a:t>
            </a:fld>
            <a:endParaRPr lang="ja-JP" altLang="en-US">
              <a:solidFill>
                <a:srgbClr val="D1282E"/>
              </a:solidFill>
            </a:endParaRPr>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27629958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Rectangle 8"/>
          <p:cNvSpPr/>
          <p:nvPr/>
        </p:nvSpPr>
        <p:spPr>
          <a:xfrm>
            <a:off x="9751218" y="4846320"/>
            <a:ext cx="154782"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3" name="Picture Placeholder 2"/>
          <p:cNvSpPr>
            <a:spLocks noGrp="1"/>
          </p:cNvSpPr>
          <p:nvPr>
            <p:ph type="pic" idx="1"/>
          </p:nvPr>
        </p:nvSpPr>
        <p:spPr>
          <a:xfrm>
            <a:off x="6" y="0"/>
            <a:ext cx="9750950"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a:p>
        </p:txBody>
      </p:sp>
      <p:sp>
        <p:nvSpPr>
          <p:cNvPr id="4" name="Text Placeholder 3"/>
          <p:cNvSpPr>
            <a:spLocks noGrp="1"/>
          </p:cNvSpPr>
          <p:nvPr>
            <p:ph type="body" sz="half" idx="2"/>
          </p:nvPr>
        </p:nvSpPr>
        <p:spPr>
          <a:xfrm>
            <a:off x="495300" y="5715000"/>
            <a:ext cx="883285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440BD36-7DC9-4F68-9D89-3AF912754E17}" type="datetime1">
              <a:rPr lang="ja-JP" altLang="en-US" smtClean="0">
                <a:solidFill>
                  <a:srgbClr val="000000"/>
                </a:solidFill>
              </a:rPr>
              <a:pPr/>
              <a:t>2016/11/8</a:t>
            </a:fld>
            <a:endParaRPr lang="ja-JP" altLang="en-US">
              <a:solidFill>
                <a:srgbClr val="000000"/>
              </a:solidFill>
            </a:endParaRPr>
          </a:p>
        </p:txBody>
      </p:sp>
      <p:sp>
        <p:nvSpPr>
          <p:cNvPr id="6" name="Footer Placeholder 5"/>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1CAE0D1D-5979-4730-BD56-0B251CBF5953}" type="slidenum">
              <a:rPr lang="ja-JP" altLang="en-US" smtClean="0">
                <a:solidFill>
                  <a:srgbClr val="000000"/>
                </a:solidFill>
              </a:rPr>
              <a:pPr/>
              <a:t>‹#›</a:t>
            </a:fld>
            <a:endParaRPr lang="ja-JP" altLang="en-US">
              <a:solidFill>
                <a:srgbClr val="000000"/>
              </a:solidFill>
            </a:endParaRPr>
          </a:p>
        </p:txBody>
      </p:sp>
      <p:sp>
        <p:nvSpPr>
          <p:cNvPr id="8" name="Title 7"/>
          <p:cNvSpPr>
            <a:spLocks noGrp="1"/>
          </p:cNvSpPr>
          <p:nvPr>
            <p:ph type="title"/>
          </p:nvPr>
        </p:nvSpPr>
        <p:spPr>
          <a:xfrm>
            <a:off x="495300" y="4953000"/>
            <a:ext cx="8832850" cy="762000"/>
          </a:xfrm>
        </p:spPr>
        <p:txBody>
          <a:bodyPr anchor="t">
            <a:normAutofit/>
          </a:bodyPr>
          <a:lstStyle>
            <a:lvl1pPr>
              <a:defRPr sz="3200"/>
            </a:lvl1pPr>
          </a:lstStyle>
          <a:p>
            <a:r>
              <a:rPr lang="ja-JP" altLang="en-US" smtClean="0"/>
              <a:t>マスター タイトルの書式設定</a:t>
            </a:r>
            <a:endParaRPr lang="en-US" dirty="0"/>
          </a:p>
        </p:txBody>
      </p:sp>
      <p:sp>
        <p:nvSpPr>
          <p:cNvPr id="10" name="Rectangle 9"/>
          <p:cNvSpPr/>
          <p:nvPr/>
        </p:nvSpPr>
        <p:spPr>
          <a:xfrm>
            <a:off x="9751218" y="0"/>
            <a:ext cx="154782"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Tree>
    <p:extLst>
      <p:ext uri="{BB962C8B-B14F-4D97-AF65-F5344CB8AC3E}">
        <p14:creationId xmlns:p14="http://schemas.microsoft.com/office/powerpoint/2010/main" val="9335965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9A8CACF0-A60A-4956-BABD-D096ED6B6FFF}" type="datetime1">
              <a:rPr lang="ja-JP" altLang="en-US" smtClean="0">
                <a:solidFill>
                  <a:srgbClr val="000000"/>
                </a:solidFill>
              </a:rPr>
              <a:pPr/>
              <a:t>2016/11/8</a:t>
            </a:fld>
            <a:endParaRPr lang="ja-JP" altLang="en-US">
              <a:solidFill>
                <a:srgbClr val="000000"/>
              </a:solidFill>
            </a:endParaRPr>
          </a:p>
        </p:txBody>
      </p:sp>
      <p:sp>
        <p:nvSpPr>
          <p:cNvPr id="5" name="Footer Placeholder 4"/>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
        <p:nvSpPr>
          <p:cNvPr id="6" name="Slide Number Placeholder 5"/>
          <p:cNvSpPr>
            <a:spLocks noGrp="1"/>
          </p:cNvSpPr>
          <p:nvPr>
            <p:ph type="sldNum" sz="quarter" idx="12"/>
          </p:nvPr>
        </p:nvSpPr>
        <p:spPr/>
        <p:txBody>
          <a:bodyPr/>
          <a:lstStyle/>
          <a:p>
            <a:fld id="{1CAE0D1D-5979-4730-BD56-0B251CBF5953}" type="slidenum">
              <a:rPr lang="ja-JP" altLang="en-US" smtClean="0">
                <a:solidFill>
                  <a:srgbClr val="D1282E"/>
                </a:solidFill>
              </a:rPr>
              <a:pPr/>
              <a:t>‹#›</a:t>
            </a:fld>
            <a:endParaRPr lang="ja-JP" altLang="en-US">
              <a:solidFill>
                <a:srgbClr val="D1282E"/>
              </a:solidFill>
            </a:endParaRPr>
          </a:p>
        </p:txBody>
      </p:sp>
    </p:spTree>
    <p:extLst>
      <p:ext uri="{BB962C8B-B14F-4D97-AF65-F5344CB8AC3E}">
        <p14:creationId xmlns:p14="http://schemas.microsoft.com/office/powerpoint/2010/main" val="35688362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FB1849F5-0DB3-416E-B0FB-A95E0636BEB0}" type="datetime1">
              <a:rPr lang="ja-JP" altLang="en-US" smtClean="0">
                <a:solidFill>
                  <a:srgbClr val="000000"/>
                </a:solidFill>
              </a:rPr>
              <a:pPr/>
              <a:t>2016/11/8</a:t>
            </a:fld>
            <a:endParaRPr lang="ja-JP" altLang="en-US">
              <a:solidFill>
                <a:srgbClr val="000000"/>
              </a:solidFill>
            </a:endParaRPr>
          </a:p>
        </p:txBody>
      </p:sp>
      <p:sp>
        <p:nvSpPr>
          <p:cNvPr id="5" name="Footer Placeholder 4"/>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
        <p:nvSpPr>
          <p:cNvPr id="6" name="Slide Number Placeholder 5"/>
          <p:cNvSpPr>
            <a:spLocks noGrp="1"/>
          </p:cNvSpPr>
          <p:nvPr>
            <p:ph type="sldNum" sz="quarter" idx="12"/>
          </p:nvPr>
        </p:nvSpPr>
        <p:spPr/>
        <p:txBody>
          <a:bodyPr/>
          <a:lstStyle/>
          <a:p>
            <a:fld id="{1CAE0D1D-5979-4730-BD56-0B251CBF5953}" type="slidenum">
              <a:rPr lang="ja-JP" altLang="en-US" smtClean="0">
                <a:solidFill>
                  <a:srgbClr val="D1282E"/>
                </a:solidFill>
              </a:rPr>
              <a:pPr/>
              <a:t>‹#›</a:t>
            </a:fld>
            <a:endParaRPr lang="ja-JP" altLang="en-US">
              <a:solidFill>
                <a:srgbClr val="D1282E"/>
              </a:solidFill>
            </a:endParaRPr>
          </a:p>
        </p:txBody>
      </p:sp>
    </p:spTree>
    <p:extLst>
      <p:ext uri="{BB962C8B-B14F-4D97-AF65-F5344CB8AC3E}">
        <p14:creationId xmlns:p14="http://schemas.microsoft.com/office/powerpoint/2010/main" val="37636461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495300" y="228600"/>
            <a:ext cx="8420100" cy="4571999"/>
          </a:xfrm>
        </p:spPr>
        <p:txBody>
          <a:bodyPr anchor="ctr">
            <a:noAutofit/>
          </a:bodyPr>
          <a:lstStyle>
            <a:lvl1pPr>
              <a:lnSpc>
                <a:spcPct val="100000"/>
              </a:lnSpc>
              <a:defRPr sz="8800" spc="-80" baseline="0">
                <a:solidFill>
                  <a:schemeClr val="tx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495300" y="4800600"/>
            <a:ext cx="74295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9BB44E8-F0B7-4356-8E91-009BA7346C73}" type="datetime1">
              <a:rPr lang="ja-JP" altLang="en-US" smtClean="0">
                <a:solidFill>
                  <a:srgbClr val="000000"/>
                </a:solidFill>
              </a:rPr>
              <a:pPr/>
              <a:t>2016/11/8</a:t>
            </a:fld>
            <a:endParaRPr lang="ja-JP" altLang="en-US">
              <a:solidFill>
                <a:srgbClr val="000000"/>
              </a:solidFill>
            </a:endParaRPr>
          </a:p>
        </p:txBody>
      </p:sp>
      <p:sp>
        <p:nvSpPr>
          <p:cNvPr id="5" name="Footer Placeholder 4"/>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
        <p:nvSpPr>
          <p:cNvPr id="9" name="Rectangle 8"/>
          <p:cNvSpPr/>
          <p:nvPr/>
        </p:nvSpPr>
        <p:spPr>
          <a:xfrm>
            <a:off x="9751218" y="4846320"/>
            <a:ext cx="154782"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10" name="Rectangle 9"/>
          <p:cNvSpPr/>
          <p:nvPr/>
        </p:nvSpPr>
        <p:spPr>
          <a:xfrm>
            <a:off x="9751218" y="0"/>
            <a:ext cx="154782"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CAE0D1D-5979-4730-BD56-0B251CBF5953}" type="slidenum">
              <a:rPr lang="ja-JP" altLang="en-US" smtClean="0">
                <a:solidFill>
                  <a:srgbClr val="000000"/>
                </a:solidFill>
              </a:rPr>
              <a:pPr/>
              <a:t>‹#›</a:t>
            </a:fld>
            <a:endParaRPr lang="ja-JP" altLang="en-US">
              <a:solidFill>
                <a:srgbClr val="000000"/>
              </a:solidFill>
            </a:endParaRPr>
          </a:p>
        </p:txBody>
      </p:sp>
    </p:spTree>
    <p:extLst>
      <p:ext uri="{BB962C8B-B14F-4D97-AF65-F5344CB8AC3E}">
        <p14:creationId xmlns:p14="http://schemas.microsoft.com/office/powerpoint/2010/main" val="15643728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EEA3098-FC1A-453C-B3F9-B5C51A89E6AF}" type="datetime1">
              <a:rPr lang="ja-JP" altLang="en-US" smtClean="0">
                <a:solidFill>
                  <a:srgbClr val="000000"/>
                </a:solidFill>
              </a:rPr>
              <a:pPr/>
              <a:t>2016/11/8</a:t>
            </a:fld>
            <a:endParaRPr lang="ja-JP" altLang="en-US">
              <a:solidFill>
                <a:srgbClr val="000000"/>
              </a:solidFill>
            </a:endParaRPr>
          </a:p>
        </p:txBody>
      </p:sp>
      <p:sp>
        <p:nvSpPr>
          <p:cNvPr id="5" name="Footer Placeholder 4"/>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
        <p:nvSpPr>
          <p:cNvPr id="6" name="Slide Number Placeholder 5"/>
          <p:cNvSpPr>
            <a:spLocks noGrp="1"/>
          </p:cNvSpPr>
          <p:nvPr>
            <p:ph type="sldNum" sz="quarter" idx="12"/>
          </p:nvPr>
        </p:nvSpPr>
        <p:spPr/>
        <p:txBody>
          <a:bodyPr/>
          <a:lstStyle/>
          <a:p>
            <a:fld id="{1CAE0D1D-5979-4730-BD56-0B251CBF5953}" type="slidenum">
              <a:rPr lang="ja-JP" altLang="en-US" smtClean="0">
                <a:solidFill>
                  <a:srgbClr val="D1282E"/>
                </a:solidFill>
              </a:rPr>
              <a:pPr/>
              <a:t>‹#›</a:t>
            </a:fld>
            <a:endParaRPr lang="ja-JP" altLang="en-US">
              <a:solidFill>
                <a:srgbClr val="D1282E"/>
              </a:solidFill>
            </a:endParaRPr>
          </a:p>
        </p:txBody>
      </p:sp>
    </p:spTree>
    <p:extLst>
      <p:ext uri="{BB962C8B-B14F-4D97-AF65-F5344CB8AC3E}">
        <p14:creationId xmlns:p14="http://schemas.microsoft.com/office/powerpoint/2010/main" val="22843805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95300" y="1447806"/>
            <a:ext cx="8420100" cy="4321175"/>
          </a:xfrm>
        </p:spPr>
        <p:txBody>
          <a:bodyPr anchor="ctr">
            <a:noAutofit/>
          </a:bodyPr>
          <a:lstStyle>
            <a:lvl1pPr algn="l">
              <a:lnSpc>
                <a:spcPct val="100000"/>
              </a:lnSpc>
              <a:defRPr sz="8800" b="0" cap="all" spc="-80" baseline="0">
                <a:solidFill>
                  <a:schemeClr val="tx1"/>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95300" y="228601"/>
            <a:ext cx="84201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fld id="{8B6B3956-7E0E-4650-B357-4918E86B8B2F}" type="datetime1">
              <a:rPr lang="ja-JP" altLang="en-US" smtClean="0">
                <a:solidFill>
                  <a:srgbClr val="000000"/>
                </a:solidFill>
              </a:rPr>
              <a:pPr/>
              <a:t>2016/11/8</a:t>
            </a:fld>
            <a:endParaRPr lang="ja-JP" altLang="en-US">
              <a:solidFill>
                <a:srgbClr val="000000"/>
              </a:solidFill>
            </a:endParaRPr>
          </a:p>
        </p:txBody>
      </p:sp>
      <p:sp>
        <p:nvSpPr>
          <p:cNvPr id="8" name="Slide Number Placeholder 7"/>
          <p:cNvSpPr>
            <a:spLocks noGrp="1"/>
          </p:cNvSpPr>
          <p:nvPr>
            <p:ph type="sldNum" sz="quarter" idx="11"/>
          </p:nvPr>
        </p:nvSpPr>
        <p:spPr/>
        <p:txBody>
          <a:bodyPr/>
          <a:lstStyle/>
          <a:p>
            <a:fld id="{1CAE0D1D-5979-4730-BD56-0B251CBF5953}" type="slidenum">
              <a:rPr lang="ja-JP" altLang="en-US" smtClean="0">
                <a:solidFill>
                  <a:srgbClr val="D1282E"/>
                </a:solidFill>
              </a:rPr>
              <a:pPr/>
              <a:t>‹#›</a:t>
            </a:fld>
            <a:endParaRPr lang="ja-JP" altLang="en-US">
              <a:solidFill>
                <a:srgbClr val="D1282E"/>
              </a:solidFill>
            </a:endParaRPr>
          </a:p>
        </p:txBody>
      </p:sp>
      <p:sp>
        <p:nvSpPr>
          <p:cNvPr id="9" name="Footer Placeholder 8"/>
          <p:cNvSpPr>
            <a:spLocks noGrp="1"/>
          </p:cNvSpPr>
          <p:nvPr>
            <p:ph type="ftr" sz="quarter" idx="12"/>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Tree>
    <p:extLst>
      <p:ext uri="{BB962C8B-B14F-4D97-AF65-F5344CB8AC3E}">
        <p14:creationId xmlns:p14="http://schemas.microsoft.com/office/powerpoint/2010/main" val="133236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14" name="Rounded Rectangle 13"/>
          <p:cNvSpPr/>
          <p:nvPr/>
        </p:nvSpPr>
        <p:spPr>
          <a:xfrm>
            <a:off x="247650" y="228600"/>
            <a:ext cx="9420606"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9" name="Freeform 14"/>
          <p:cNvSpPr>
            <a:spLocks/>
          </p:cNvSpPr>
          <p:nvPr/>
        </p:nvSpPr>
        <p:spPr bwMode="hidden">
          <a:xfrm>
            <a:off x="6551404" y="4203592"/>
            <a:ext cx="3116131"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ndara"/>
              <a:ea typeface="+mn-ea"/>
            </a:endParaRPr>
          </a:p>
        </p:txBody>
      </p:sp>
      <p:sp>
        <p:nvSpPr>
          <p:cNvPr id="10" name="Freeform 18"/>
          <p:cNvSpPr>
            <a:spLocks/>
          </p:cNvSpPr>
          <p:nvPr/>
        </p:nvSpPr>
        <p:spPr bwMode="hidden">
          <a:xfrm>
            <a:off x="2837597" y="4075290"/>
            <a:ext cx="6006558"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ndara"/>
              <a:ea typeface="+mn-ea"/>
            </a:endParaRPr>
          </a:p>
        </p:txBody>
      </p:sp>
      <p:sp>
        <p:nvSpPr>
          <p:cNvPr id="11" name="Freeform 22"/>
          <p:cNvSpPr>
            <a:spLocks/>
          </p:cNvSpPr>
          <p:nvPr/>
        </p:nvSpPr>
        <p:spPr bwMode="hidden">
          <a:xfrm>
            <a:off x="3064455" y="4087562"/>
            <a:ext cx="5923645"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ndara"/>
              <a:ea typeface="+mn-ea"/>
            </a:endParaRPr>
          </a:p>
        </p:txBody>
      </p:sp>
      <p:sp>
        <p:nvSpPr>
          <p:cNvPr id="12" name="Freeform 26"/>
          <p:cNvSpPr>
            <a:spLocks/>
          </p:cNvSpPr>
          <p:nvPr/>
        </p:nvSpPr>
        <p:spPr bwMode="hidden">
          <a:xfrm>
            <a:off x="6076946" y="4074174"/>
            <a:ext cx="3583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ndara"/>
              <a:ea typeface="+mn-ea"/>
            </a:endParaRPr>
          </a:p>
        </p:txBody>
      </p:sp>
      <p:sp useBgFill="1">
        <p:nvSpPr>
          <p:cNvPr id="13" name="Freeform 10"/>
          <p:cNvSpPr>
            <a:spLocks/>
          </p:cNvSpPr>
          <p:nvPr/>
        </p:nvSpPr>
        <p:spPr bwMode="hidden">
          <a:xfrm>
            <a:off x="229304" y="4058555"/>
            <a:ext cx="9450324"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ndara"/>
              <a:ea typeface="+mn-ea"/>
            </a:endParaRPr>
          </a:p>
        </p:txBody>
      </p:sp>
      <p:sp>
        <p:nvSpPr>
          <p:cNvPr id="2" name="Title 1"/>
          <p:cNvSpPr>
            <a:spLocks noGrp="1"/>
          </p:cNvSpPr>
          <p:nvPr>
            <p:ph type="title"/>
          </p:nvPr>
        </p:nvSpPr>
        <p:spPr>
          <a:xfrm>
            <a:off x="747903" y="2348880"/>
            <a:ext cx="8420100" cy="1524000"/>
          </a:xfrm>
        </p:spPr>
        <p:txBody>
          <a:bodyPr anchor="t">
            <a:normAutofit/>
          </a:bodyPr>
          <a:lstStyle>
            <a:lvl1pPr algn="ctr">
              <a:defRPr sz="4400" b="1" cap="none"/>
            </a:lvl1pPr>
          </a:lstStyle>
          <a:p>
            <a:r>
              <a:rPr lang="ja-JP" altLang="en-US" dirty="0" smtClean="0"/>
              <a:t>マスター タイトルの書式設定</a:t>
            </a:r>
            <a:endParaRPr lang="en-US" dirty="0"/>
          </a:p>
        </p:txBody>
      </p:sp>
      <p:sp>
        <p:nvSpPr>
          <p:cNvPr id="4" name="Date Placeholder 3"/>
          <p:cNvSpPr>
            <a:spLocks noGrp="1"/>
          </p:cNvSpPr>
          <p:nvPr>
            <p:ph type="dt" sz="half" idx="10"/>
          </p:nvPr>
        </p:nvSpPr>
        <p:spPr/>
        <p:txBody>
          <a:bodyPr/>
          <a:lstStyle/>
          <a:p>
            <a:endParaRPr lang="ja-JP" altLang="en-US">
              <a:solidFill>
                <a:srgbClr val="073E87"/>
              </a:solidFill>
            </a:endParaRPr>
          </a:p>
        </p:txBody>
      </p:sp>
      <p:sp>
        <p:nvSpPr>
          <p:cNvPr id="6" name="Slide Number Placeholder 5"/>
          <p:cNvSpPr>
            <a:spLocks noGrp="1"/>
          </p:cNvSpPr>
          <p:nvPr>
            <p:ph type="sldNum" sz="quarter" idx="12"/>
          </p:nvPr>
        </p:nvSpPr>
        <p:spPr/>
        <p:txBody>
          <a:bodyPr/>
          <a:lstStyle/>
          <a:p>
            <a:fld id="{53B81561-98E0-4C26-B345-1B14522754E8}" type="slidenum">
              <a:rPr lang="ja-JP" altLang="en-US" smtClean="0">
                <a:solidFill>
                  <a:srgbClr val="073E87"/>
                </a:solidFill>
              </a:rPr>
              <a:pPr/>
              <a:t>‹#›</a:t>
            </a:fld>
            <a:endParaRPr lang="ja-JP" altLang="en-US">
              <a:solidFill>
                <a:srgbClr val="073E87"/>
              </a:solidFill>
            </a:endParaRPr>
          </a:p>
        </p:txBody>
      </p:sp>
      <p:sp>
        <p:nvSpPr>
          <p:cNvPr id="15" name="フッター プレースホルダー 3"/>
          <p:cNvSpPr>
            <a:spLocks noGrp="1"/>
          </p:cNvSpPr>
          <p:nvPr>
            <p:ph type="ftr" sz="quarter" idx="3"/>
          </p:nvPr>
        </p:nvSpPr>
        <p:spPr>
          <a:xfrm>
            <a:off x="229316" y="6479138"/>
            <a:ext cx="3163523" cy="365125"/>
          </a:xfrm>
          <a:prstGeom prst="rect">
            <a:avLst/>
          </a:prstGeom>
        </p:spPr>
        <p:txBody>
          <a:bodyPr/>
          <a:lstStyle>
            <a:lvl1pPr>
              <a:defRPr sz="1400">
                <a:solidFill>
                  <a:schemeClr val="accent2">
                    <a:lumMod val="75000"/>
                  </a:schemeClr>
                </a:solidFill>
              </a:defRPr>
            </a:lvl1pPr>
          </a:lstStyle>
          <a:p>
            <a:endParaRPr lang="ja-JP" altLang="en-US" dirty="0">
              <a:solidFill>
                <a:srgbClr val="4584D3">
                  <a:lumMod val="75000"/>
                </a:srgbClr>
              </a:solidFill>
              <a:latin typeface="HGPｺﾞｼｯｸE" pitchFamily="50" charset="-128"/>
              <a:ea typeface="HGPｺﾞｼｯｸE" pitchFamily="50" charset="-128"/>
            </a:endParaRPr>
          </a:p>
        </p:txBody>
      </p:sp>
    </p:spTree>
    <p:extLst>
      <p:ext uri="{BB962C8B-B14F-4D97-AF65-F5344CB8AC3E}">
        <p14:creationId xmlns:p14="http://schemas.microsoft.com/office/powerpoint/2010/main" val="16731146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1766570" y="1574800"/>
            <a:ext cx="35661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514340" y="1574800"/>
            <a:ext cx="35661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54713E1C-D6A4-464E-BA40-EC8FB0331F64}" type="datetime1">
              <a:rPr lang="ja-JP" altLang="en-US" smtClean="0">
                <a:solidFill>
                  <a:srgbClr val="000000"/>
                </a:solidFill>
              </a:rPr>
              <a:pPr/>
              <a:t>2016/11/8</a:t>
            </a:fld>
            <a:endParaRPr lang="ja-JP" altLang="en-US">
              <a:solidFill>
                <a:srgbClr val="000000"/>
              </a:solidFill>
            </a:endParaRPr>
          </a:p>
        </p:txBody>
      </p:sp>
      <p:sp>
        <p:nvSpPr>
          <p:cNvPr id="6" name="Footer Placeholder 5"/>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
        <p:nvSpPr>
          <p:cNvPr id="7" name="Slide Number Placeholder 6"/>
          <p:cNvSpPr>
            <a:spLocks noGrp="1"/>
          </p:cNvSpPr>
          <p:nvPr>
            <p:ph type="sldNum" sz="quarter" idx="12"/>
          </p:nvPr>
        </p:nvSpPr>
        <p:spPr/>
        <p:txBody>
          <a:bodyPr/>
          <a:lstStyle/>
          <a:p>
            <a:fld id="{1CAE0D1D-5979-4730-BD56-0B251CBF5953}" type="slidenum">
              <a:rPr lang="ja-JP" altLang="en-US" smtClean="0">
                <a:solidFill>
                  <a:srgbClr val="D1282E"/>
                </a:solidFill>
              </a:rPr>
              <a:pPr/>
              <a:t>‹#›</a:t>
            </a:fld>
            <a:endParaRPr lang="ja-JP" altLang="en-US">
              <a:solidFill>
                <a:srgbClr val="D1282E"/>
              </a:solidFill>
            </a:endParaRPr>
          </a:p>
        </p:txBody>
      </p:sp>
    </p:spTree>
    <p:extLst>
      <p:ext uri="{BB962C8B-B14F-4D97-AF65-F5344CB8AC3E}">
        <p14:creationId xmlns:p14="http://schemas.microsoft.com/office/powerpoint/2010/main" val="20993620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1763268" y="1572768"/>
            <a:ext cx="356616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763268" y="2259366"/>
            <a:ext cx="356616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517642" y="1572768"/>
            <a:ext cx="356616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ja-JP" altLang="en-US" smtClean="0"/>
              <a:t>マスター テキストの書式設定</a:t>
            </a:r>
          </a:p>
        </p:txBody>
      </p:sp>
      <p:sp>
        <p:nvSpPr>
          <p:cNvPr id="6" name="Content Placeholder 5"/>
          <p:cNvSpPr>
            <a:spLocks noGrp="1"/>
          </p:cNvSpPr>
          <p:nvPr>
            <p:ph sz="quarter" idx="4"/>
          </p:nvPr>
        </p:nvSpPr>
        <p:spPr>
          <a:xfrm>
            <a:off x="5517642" y="2259366"/>
            <a:ext cx="356616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92BF690-9CDA-47EC-976F-6412A35DDE6F}" type="datetime1">
              <a:rPr lang="ja-JP" altLang="en-US" smtClean="0">
                <a:solidFill>
                  <a:srgbClr val="000000"/>
                </a:solidFill>
              </a:rPr>
              <a:pPr/>
              <a:t>2016/11/8</a:t>
            </a:fld>
            <a:endParaRPr lang="ja-JP" altLang="en-US">
              <a:solidFill>
                <a:srgbClr val="000000"/>
              </a:solidFill>
            </a:endParaRPr>
          </a:p>
        </p:txBody>
      </p:sp>
      <p:sp>
        <p:nvSpPr>
          <p:cNvPr id="8" name="Footer Placeholder 7"/>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
        <p:nvSpPr>
          <p:cNvPr id="9" name="Slide Number Placeholder 8"/>
          <p:cNvSpPr>
            <a:spLocks noGrp="1"/>
          </p:cNvSpPr>
          <p:nvPr>
            <p:ph type="sldNum" sz="quarter" idx="12"/>
          </p:nvPr>
        </p:nvSpPr>
        <p:spPr/>
        <p:txBody>
          <a:bodyPr/>
          <a:lstStyle/>
          <a:p>
            <a:fld id="{1CAE0D1D-5979-4730-BD56-0B251CBF5953}" type="slidenum">
              <a:rPr lang="ja-JP" altLang="en-US" smtClean="0">
                <a:solidFill>
                  <a:srgbClr val="D1282E"/>
                </a:solidFill>
              </a:rPr>
              <a:pPr/>
              <a:t>‹#›</a:t>
            </a:fld>
            <a:endParaRPr lang="ja-JP" altLang="en-US">
              <a:solidFill>
                <a:srgbClr val="D1282E"/>
              </a:solidFill>
            </a:endParaRPr>
          </a:p>
        </p:txBody>
      </p:sp>
    </p:spTree>
    <p:extLst>
      <p:ext uri="{BB962C8B-B14F-4D97-AF65-F5344CB8AC3E}">
        <p14:creationId xmlns:p14="http://schemas.microsoft.com/office/powerpoint/2010/main" val="15844459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3C36634B-FB06-4E77-9D09-456EBDD3AFF0}" type="datetime1">
              <a:rPr lang="ja-JP" altLang="en-US" smtClean="0">
                <a:solidFill>
                  <a:srgbClr val="000000"/>
                </a:solidFill>
              </a:rPr>
              <a:pPr/>
              <a:t>2016/11/8</a:t>
            </a:fld>
            <a:endParaRPr lang="ja-JP" altLang="en-US">
              <a:solidFill>
                <a:srgbClr val="000000"/>
              </a:solidFill>
            </a:endParaRPr>
          </a:p>
        </p:txBody>
      </p:sp>
      <p:sp>
        <p:nvSpPr>
          <p:cNvPr id="4" name="Footer Placeholder 3"/>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
        <p:nvSpPr>
          <p:cNvPr id="5" name="Slide Number Placeholder 4"/>
          <p:cNvSpPr>
            <a:spLocks noGrp="1"/>
          </p:cNvSpPr>
          <p:nvPr>
            <p:ph type="sldNum" sz="quarter" idx="12"/>
          </p:nvPr>
        </p:nvSpPr>
        <p:spPr/>
        <p:txBody>
          <a:bodyPr/>
          <a:lstStyle/>
          <a:p>
            <a:fld id="{1CAE0D1D-5979-4730-BD56-0B251CBF5953}" type="slidenum">
              <a:rPr lang="ja-JP" altLang="en-US" smtClean="0">
                <a:solidFill>
                  <a:srgbClr val="D1282E"/>
                </a:solidFill>
              </a:rPr>
              <a:pPr/>
              <a:t>‹#›</a:t>
            </a:fld>
            <a:endParaRPr lang="ja-JP" altLang="en-US">
              <a:solidFill>
                <a:srgbClr val="D1282E"/>
              </a:solidFill>
            </a:endParaRPr>
          </a:p>
        </p:txBody>
      </p:sp>
    </p:spTree>
    <p:extLst>
      <p:ext uri="{BB962C8B-B14F-4D97-AF65-F5344CB8AC3E}">
        <p14:creationId xmlns:p14="http://schemas.microsoft.com/office/powerpoint/2010/main" val="22239168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A1155C-ADB3-442C-A789-1BDC5E61EAAF}" type="datetime1">
              <a:rPr lang="ja-JP" altLang="en-US" smtClean="0">
                <a:solidFill>
                  <a:srgbClr val="000000"/>
                </a:solidFill>
              </a:rPr>
              <a:pPr/>
              <a:t>2016/11/8</a:t>
            </a:fld>
            <a:endParaRPr lang="ja-JP" altLang="en-US">
              <a:solidFill>
                <a:srgbClr val="000000"/>
              </a:solidFill>
            </a:endParaRPr>
          </a:p>
        </p:txBody>
      </p:sp>
      <p:sp>
        <p:nvSpPr>
          <p:cNvPr id="3" name="Footer Placeholder 2"/>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
        <p:nvSpPr>
          <p:cNvPr id="4" name="Slide Number Placeholder 3"/>
          <p:cNvSpPr>
            <a:spLocks noGrp="1"/>
          </p:cNvSpPr>
          <p:nvPr>
            <p:ph type="sldNum" sz="quarter" idx="12"/>
          </p:nvPr>
        </p:nvSpPr>
        <p:spPr/>
        <p:txBody>
          <a:bodyPr/>
          <a:lstStyle/>
          <a:p>
            <a:fld id="{1CAE0D1D-5979-4730-BD56-0B251CBF5953}" type="slidenum">
              <a:rPr lang="ja-JP" altLang="en-US" smtClean="0">
                <a:solidFill>
                  <a:srgbClr val="D1282E"/>
                </a:solidFill>
              </a:rPr>
              <a:pPr/>
              <a:t>‹#›</a:t>
            </a:fld>
            <a:endParaRPr lang="ja-JP" altLang="en-US">
              <a:solidFill>
                <a:srgbClr val="D1282E"/>
              </a:solidFill>
            </a:endParaRPr>
          </a:p>
        </p:txBody>
      </p:sp>
    </p:spTree>
    <p:extLst>
      <p:ext uri="{BB962C8B-B14F-4D97-AF65-F5344CB8AC3E}">
        <p14:creationId xmlns:p14="http://schemas.microsoft.com/office/powerpoint/2010/main" val="5096014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2972" y="1600200"/>
            <a:ext cx="5537729"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95300" y="1600200"/>
            <a:ext cx="3259006"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F187A89-C5C9-4008-A2ED-38858D8B9167}" type="datetime1">
              <a:rPr lang="ja-JP" altLang="en-US" smtClean="0">
                <a:solidFill>
                  <a:srgbClr val="000000"/>
                </a:solidFill>
              </a:rPr>
              <a:pPr/>
              <a:t>2016/11/8</a:t>
            </a:fld>
            <a:endParaRPr lang="ja-JP" altLang="en-US">
              <a:solidFill>
                <a:srgbClr val="000000"/>
              </a:solidFill>
            </a:endParaRPr>
          </a:p>
        </p:txBody>
      </p:sp>
      <p:sp>
        <p:nvSpPr>
          <p:cNvPr id="6" name="Footer Placeholder 5"/>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
        <p:nvSpPr>
          <p:cNvPr id="7" name="Slide Number Placeholder 6"/>
          <p:cNvSpPr>
            <a:spLocks noGrp="1"/>
          </p:cNvSpPr>
          <p:nvPr>
            <p:ph type="sldNum" sz="quarter" idx="12"/>
          </p:nvPr>
        </p:nvSpPr>
        <p:spPr/>
        <p:txBody>
          <a:bodyPr/>
          <a:lstStyle/>
          <a:p>
            <a:fld id="{1CAE0D1D-5979-4730-BD56-0B251CBF5953}" type="slidenum">
              <a:rPr lang="ja-JP" altLang="en-US" smtClean="0">
                <a:solidFill>
                  <a:srgbClr val="D1282E"/>
                </a:solidFill>
              </a:rPr>
              <a:pPr/>
              <a:t>‹#›</a:t>
            </a:fld>
            <a:endParaRPr lang="ja-JP" altLang="en-US">
              <a:solidFill>
                <a:srgbClr val="D1282E"/>
              </a:solidFill>
            </a:endParaRPr>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24224290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Rectangle 8"/>
          <p:cNvSpPr/>
          <p:nvPr/>
        </p:nvSpPr>
        <p:spPr>
          <a:xfrm>
            <a:off x="9751218" y="4846320"/>
            <a:ext cx="154782"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3" name="Picture Placeholder 2"/>
          <p:cNvSpPr>
            <a:spLocks noGrp="1"/>
          </p:cNvSpPr>
          <p:nvPr>
            <p:ph type="pic" idx="1"/>
          </p:nvPr>
        </p:nvSpPr>
        <p:spPr>
          <a:xfrm>
            <a:off x="5" y="0"/>
            <a:ext cx="9750950"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a:p>
        </p:txBody>
      </p:sp>
      <p:sp>
        <p:nvSpPr>
          <p:cNvPr id="4" name="Text Placeholder 3"/>
          <p:cNvSpPr>
            <a:spLocks noGrp="1"/>
          </p:cNvSpPr>
          <p:nvPr>
            <p:ph type="body" sz="half" idx="2"/>
          </p:nvPr>
        </p:nvSpPr>
        <p:spPr>
          <a:xfrm>
            <a:off x="495300" y="5715000"/>
            <a:ext cx="883285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440BD36-7DC9-4F68-9D89-3AF912754E17}" type="datetime1">
              <a:rPr lang="ja-JP" altLang="en-US" smtClean="0">
                <a:solidFill>
                  <a:srgbClr val="000000"/>
                </a:solidFill>
              </a:rPr>
              <a:pPr/>
              <a:t>2016/11/8</a:t>
            </a:fld>
            <a:endParaRPr lang="ja-JP" altLang="en-US">
              <a:solidFill>
                <a:srgbClr val="000000"/>
              </a:solidFill>
            </a:endParaRPr>
          </a:p>
        </p:txBody>
      </p:sp>
      <p:sp>
        <p:nvSpPr>
          <p:cNvPr id="6" name="Footer Placeholder 5"/>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1CAE0D1D-5979-4730-BD56-0B251CBF5953}" type="slidenum">
              <a:rPr lang="ja-JP" altLang="en-US" smtClean="0">
                <a:solidFill>
                  <a:srgbClr val="000000"/>
                </a:solidFill>
              </a:rPr>
              <a:pPr/>
              <a:t>‹#›</a:t>
            </a:fld>
            <a:endParaRPr lang="ja-JP" altLang="en-US">
              <a:solidFill>
                <a:srgbClr val="000000"/>
              </a:solidFill>
            </a:endParaRPr>
          </a:p>
        </p:txBody>
      </p:sp>
      <p:sp>
        <p:nvSpPr>
          <p:cNvPr id="8" name="Title 7"/>
          <p:cNvSpPr>
            <a:spLocks noGrp="1"/>
          </p:cNvSpPr>
          <p:nvPr>
            <p:ph type="title"/>
          </p:nvPr>
        </p:nvSpPr>
        <p:spPr>
          <a:xfrm>
            <a:off x="495300" y="4953000"/>
            <a:ext cx="8832850" cy="762000"/>
          </a:xfrm>
        </p:spPr>
        <p:txBody>
          <a:bodyPr anchor="t">
            <a:normAutofit/>
          </a:bodyPr>
          <a:lstStyle>
            <a:lvl1pPr>
              <a:defRPr sz="3200"/>
            </a:lvl1pPr>
          </a:lstStyle>
          <a:p>
            <a:r>
              <a:rPr lang="ja-JP" altLang="en-US" smtClean="0"/>
              <a:t>マスター タイトルの書式設定</a:t>
            </a:r>
            <a:endParaRPr lang="en-US" dirty="0"/>
          </a:p>
        </p:txBody>
      </p:sp>
      <p:sp>
        <p:nvSpPr>
          <p:cNvPr id="10" name="Rectangle 9"/>
          <p:cNvSpPr/>
          <p:nvPr/>
        </p:nvSpPr>
        <p:spPr>
          <a:xfrm>
            <a:off x="9751218" y="0"/>
            <a:ext cx="154782"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Tree>
    <p:extLst>
      <p:ext uri="{BB962C8B-B14F-4D97-AF65-F5344CB8AC3E}">
        <p14:creationId xmlns:p14="http://schemas.microsoft.com/office/powerpoint/2010/main" val="40087722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9A8CACF0-A60A-4956-BABD-D096ED6B6FFF}" type="datetime1">
              <a:rPr lang="ja-JP" altLang="en-US" smtClean="0">
                <a:solidFill>
                  <a:srgbClr val="000000"/>
                </a:solidFill>
              </a:rPr>
              <a:pPr/>
              <a:t>2016/11/8</a:t>
            </a:fld>
            <a:endParaRPr lang="ja-JP" altLang="en-US">
              <a:solidFill>
                <a:srgbClr val="000000"/>
              </a:solidFill>
            </a:endParaRPr>
          </a:p>
        </p:txBody>
      </p:sp>
      <p:sp>
        <p:nvSpPr>
          <p:cNvPr id="5" name="Footer Placeholder 4"/>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
        <p:nvSpPr>
          <p:cNvPr id="6" name="Slide Number Placeholder 5"/>
          <p:cNvSpPr>
            <a:spLocks noGrp="1"/>
          </p:cNvSpPr>
          <p:nvPr>
            <p:ph type="sldNum" sz="quarter" idx="12"/>
          </p:nvPr>
        </p:nvSpPr>
        <p:spPr/>
        <p:txBody>
          <a:bodyPr/>
          <a:lstStyle/>
          <a:p>
            <a:fld id="{1CAE0D1D-5979-4730-BD56-0B251CBF5953}" type="slidenum">
              <a:rPr lang="ja-JP" altLang="en-US" smtClean="0">
                <a:solidFill>
                  <a:srgbClr val="D1282E"/>
                </a:solidFill>
              </a:rPr>
              <a:pPr/>
              <a:t>‹#›</a:t>
            </a:fld>
            <a:endParaRPr lang="ja-JP" altLang="en-US">
              <a:solidFill>
                <a:srgbClr val="D1282E"/>
              </a:solidFill>
            </a:endParaRPr>
          </a:p>
        </p:txBody>
      </p:sp>
    </p:spTree>
    <p:extLst>
      <p:ext uri="{BB962C8B-B14F-4D97-AF65-F5344CB8AC3E}">
        <p14:creationId xmlns:p14="http://schemas.microsoft.com/office/powerpoint/2010/main" val="10718482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FB1849F5-0DB3-416E-B0FB-A95E0636BEB0}" type="datetime1">
              <a:rPr lang="ja-JP" altLang="en-US" smtClean="0">
                <a:solidFill>
                  <a:srgbClr val="000000"/>
                </a:solidFill>
              </a:rPr>
              <a:pPr/>
              <a:t>2016/11/8</a:t>
            </a:fld>
            <a:endParaRPr lang="ja-JP" altLang="en-US">
              <a:solidFill>
                <a:srgbClr val="000000"/>
              </a:solidFill>
            </a:endParaRPr>
          </a:p>
        </p:txBody>
      </p:sp>
      <p:sp>
        <p:nvSpPr>
          <p:cNvPr id="5" name="Footer Placeholder 4"/>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
        <p:nvSpPr>
          <p:cNvPr id="6" name="Slide Number Placeholder 5"/>
          <p:cNvSpPr>
            <a:spLocks noGrp="1"/>
          </p:cNvSpPr>
          <p:nvPr>
            <p:ph type="sldNum" sz="quarter" idx="12"/>
          </p:nvPr>
        </p:nvSpPr>
        <p:spPr/>
        <p:txBody>
          <a:bodyPr/>
          <a:lstStyle/>
          <a:p>
            <a:fld id="{1CAE0D1D-5979-4730-BD56-0B251CBF5953}" type="slidenum">
              <a:rPr lang="ja-JP" altLang="en-US" smtClean="0">
                <a:solidFill>
                  <a:srgbClr val="D1282E"/>
                </a:solidFill>
              </a:rPr>
              <a:pPr/>
              <a:t>‹#›</a:t>
            </a:fld>
            <a:endParaRPr lang="ja-JP" altLang="en-US">
              <a:solidFill>
                <a:srgbClr val="D1282E"/>
              </a:solidFill>
            </a:endParaRPr>
          </a:p>
        </p:txBody>
      </p:sp>
    </p:spTree>
    <p:extLst>
      <p:ext uri="{BB962C8B-B14F-4D97-AF65-F5344CB8AC3E}">
        <p14:creationId xmlns:p14="http://schemas.microsoft.com/office/powerpoint/2010/main" val="30172406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495300" y="228600"/>
            <a:ext cx="8420100" cy="4571999"/>
          </a:xfrm>
        </p:spPr>
        <p:txBody>
          <a:bodyPr anchor="ctr">
            <a:noAutofit/>
          </a:bodyPr>
          <a:lstStyle>
            <a:lvl1pPr>
              <a:lnSpc>
                <a:spcPct val="100000"/>
              </a:lnSpc>
              <a:defRPr sz="8800" spc="-80" baseline="0">
                <a:solidFill>
                  <a:schemeClr val="tx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495300" y="4800600"/>
            <a:ext cx="74295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9BB44E8-F0B7-4356-8E91-009BA7346C73}" type="datetime1">
              <a:rPr lang="ja-JP" altLang="en-US" smtClean="0">
                <a:solidFill>
                  <a:srgbClr val="000000"/>
                </a:solidFill>
              </a:rPr>
              <a:pPr/>
              <a:t>2016/11/8</a:t>
            </a:fld>
            <a:endParaRPr lang="ja-JP" altLang="en-US">
              <a:solidFill>
                <a:srgbClr val="000000"/>
              </a:solidFill>
            </a:endParaRPr>
          </a:p>
        </p:txBody>
      </p:sp>
      <p:sp>
        <p:nvSpPr>
          <p:cNvPr id="5" name="Footer Placeholder 4"/>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
        <p:nvSpPr>
          <p:cNvPr id="9" name="Rectangle 8"/>
          <p:cNvSpPr/>
          <p:nvPr/>
        </p:nvSpPr>
        <p:spPr>
          <a:xfrm>
            <a:off x="9751218" y="4846320"/>
            <a:ext cx="154782"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10" name="Rectangle 9"/>
          <p:cNvSpPr/>
          <p:nvPr/>
        </p:nvSpPr>
        <p:spPr>
          <a:xfrm>
            <a:off x="9751218" y="0"/>
            <a:ext cx="154782"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CAE0D1D-5979-4730-BD56-0B251CBF5953}" type="slidenum">
              <a:rPr lang="ja-JP" altLang="en-US" smtClean="0">
                <a:solidFill>
                  <a:srgbClr val="000000"/>
                </a:solidFill>
              </a:rPr>
              <a:pPr/>
              <a:t>‹#›</a:t>
            </a:fld>
            <a:endParaRPr lang="ja-JP" altLang="en-US">
              <a:solidFill>
                <a:srgbClr val="000000"/>
              </a:solidFill>
            </a:endParaRPr>
          </a:p>
        </p:txBody>
      </p:sp>
    </p:spTree>
    <p:extLst>
      <p:ext uri="{BB962C8B-B14F-4D97-AF65-F5344CB8AC3E}">
        <p14:creationId xmlns:p14="http://schemas.microsoft.com/office/powerpoint/2010/main" val="37973900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EEA3098-FC1A-453C-B3F9-B5C51A89E6AF}" type="datetime1">
              <a:rPr lang="ja-JP" altLang="en-US" smtClean="0">
                <a:solidFill>
                  <a:srgbClr val="000000"/>
                </a:solidFill>
              </a:rPr>
              <a:pPr/>
              <a:t>2016/11/8</a:t>
            </a:fld>
            <a:endParaRPr lang="ja-JP" altLang="en-US">
              <a:solidFill>
                <a:srgbClr val="000000"/>
              </a:solidFill>
            </a:endParaRPr>
          </a:p>
        </p:txBody>
      </p:sp>
      <p:sp>
        <p:nvSpPr>
          <p:cNvPr id="5" name="Footer Placeholder 4"/>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
        <p:nvSpPr>
          <p:cNvPr id="6" name="Slide Number Placeholder 5"/>
          <p:cNvSpPr>
            <a:spLocks noGrp="1"/>
          </p:cNvSpPr>
          <p:nvPr>
            <p:ph type="sldNum" sz="quarter" idx="12"/>
          </p:nvPr>
        </p:nvSpPr>
        <p:spPr/>
        <p:txBody>
          <a:bodyPr/>
          <a:lstStyle/>
          <a:p>
            <a:fld id="{1CAE0D1D-5979-4730-BD56-0B251CBF5953}" type="slidenum">
              <a:rPr lang="ja-JP" altLang="en-US" smtClean="0">
                <a:solidFill>
                  <a:srgbClr val="D1282E"/>
                </a:solidFill>
              </a:rPr>
              <a:pPr/>
              <a:t>‹#›</a:t>
            </a:fld>
            <a:endParaRPr lang="ja-JP" altLang="en-US">
              <a:solidFill>
                <a:srgbClr val="D1282E"/>
              </a:solidFill>
            </a:endParaRPr>
          </a:p>
        </p:txBody>
      </p:sp>
    </p:spTree>
    <p:extLst>
      <p:ext uri="{BB962C8B-B14F-4D97-AF65-F5344CB8AC3E}">
        <p14:creationId xmlns:p14="http://schemas.microsoft.com/office/powerpoint/2010/main" val="1888755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4"/>
          <p:cNvSpPr>
            <a:spLocks noGrp="1"/>
          </p:cNvSpPr>
          <p:nvPr>
            <p:ph type="dt" sz="half" idx="10"/>
          </p:nvPr>
        </p:nvSpPr>
        <p:spPr/>
        <p:txBody>
          <a:bodyPr/>
          <a:lstStyle/>
          <a:p>
            <a:endParaRPr lang="ja-JP" altLang="en-US">
              <a:solidFill>
                <a:srgbClr val="073E87"/>
              </a:solidFill>
            </a:endParaRPr>
          </a:p>
        </p:txBody>
      </p:sp>
      <p:sp>
        <p:nvSpPr>
          <p:cNvPr id="7" name="Slide Number Placeholder 6"/>
          <p:cNvSpPr>
            <a:spLocks noGrp="1"/>
          </p:cNvSpPr>
          <p:nvPr>
            <p:ph type="sldNum" sz="quarter" idx="12"/>
          </p:nvPr>
        </p:nvSpPr>
        <p:spPr/>
        <p:txBody>
          <a:bodyPr/>
          <a:lstStyle/>
          <a:p>
            <a:fld id="{53B81561-98E0-4C26-B345-1B14522754E8}" type="slidenum">
              <a:rPr lang="ja-JP" altLang="en-US" smtClean="0">
                <a:solidFill>
                  <a:srgbClr val="073E87"/>
                </a:solidFill>
              </a:rPr>
              <a:pPr/>
              <a:t>‹#›</a:t>
            </a:fld>
            <a:endParaRPr lang="ja-JP" altLang="en-US">
              <a:solidFill>
                <a:srgbClr val="073E87"/>
              </a:solidFill>
            </a:endParaRPr>
          </a:p>
        </p:txBody>
      </p:sp>
      <p:sp>
        <p:nvSpPr>
          <p:cNvPr id="9" name="Content Placeholder 8"/>
          <p:cNvSpPr>
            <a:spLocks noGrp="1"/>
          </p:cNvSpPr>
          <p:nvPr>
            <p:ph sz="quarter" idx="13"/>
          </p:nvPr>
        </p:nvSpPr>
        <p:spPr>
          <a:xfrm>
            <a:off x="733043" y="2679192"/>
            <a:ext cx="4140708"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5032248" y="2679192"/>
            <a:ext cx="4140708"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8" name="フッター プレースホルダー 3"/>
          <p:cNvSpPr>
            <a:spLocks noGrp="1"/>
          </p:cNvSpPr>
          <p:nvPr>
            <p:ph type="ftr" sz="quarter" idx="3"/>
          </p:nvPr>
        </p:nvSpPr>
        <p:spPr>
          <a:xfrm>
            <a:off x="229316" y="6479138"/>
            <a:ext cx="3163523" cy="365125"/>
          </a:xfrm>
          <a:prstGeom prst="rect">
            <a:avLst/>
          </a:prstGeom>
        </p:spPr>
        <p:txBody>
          <a:bodyPr/>
          <a:lstStyle>
            <a:lvl1pPr>
              <a:defRPr sz="1400">
                <a:solidFill>
                  <a:schemeClr val="accent2">
                    <a:lumMod val="75000"/>
                  </a:schemeClr>
                </a:solidFill>
              </a:defRPr>
            </a:lvl1pPr>
          </a:lstStyle>
          <a:p>
            <a:endParaRPr lang="ja-JP" altLang="en-US" dirty="0">
              <a:solidFill>
                <a:srgbClr val="4584D3">
                  <a:lumMod val="75000"/>
                </a:srgbClr>
              </a:solidFill>
              <a:latin typeface="HGPｺﾞｼｯｸE" pitchFamily="50" charset="-128"/>
              <a:ea typeface="HGPｺﾞｼｯｸE" pitchFamily="50" charset="-128"/>
            </a:endParaRPr>
          </a:p>
        </p:txBody>
      </p:sp>
    </p:spTree>
    <p:extLst>
      <p:ext uri="{BB962C8B-B14F-4D97-AF65-F5344CB8AC3E}">
        <p14:creationId xmlns:p14="http://schemas.microsoft.com/office/powerpoint/2010/main" val="1681708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95300" y="1447801"/>
            <a:ext cx="8420100" cy="4321175"/>
          </a:xfrm>
        </p:spPr>
        <p:txBody>
          <a:bodyPr anchor="ctr">
            <a:noAutofit/>
          </a:bodyPr>
          <a:lstStyle>
            <a:lvl1pPr algn="l">
              <a:lnSpc>
                <a:spcPct val="100000"/>
              </a:lnSpc>
              <a:defRPr sz="8800" b="0" cap="all" spc="-80" baseline="0">
                <a:solidFill>
                  <a:schemeClr val="tx1"/>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95300" y="228601"/>
            <a:ext cx="84201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fld id="{8B6B3956-7E0E-4650-B357-4918E86B8B2F}" type="datetime1">
              <a:rPr lang="ja-JP" altLang="en-US" smtClean="0">
                <a:solidFill>
                  <a:srgbClr val="000000"/>
                </a:solidFill>
              </a:rPr>
              <a:pPr/>
              <a:t>2016/11/8</a:t>
            </a:fld>
            <a:endParaRPr lang="ja-JP" altLang="en-US">
              <a:solidFill>
                <a:srgbClr val="000000"/>
              </a:solidFill>
            </a:endParaRPr>
          </a:p>
        </p:txBody>
      </p:sp>
      <p:sp>
        <p:nvSpPr>
          <p:cNvPr id="8" name="Slide Number Placeholder 7"/>
          <p:cNvSpPr>
            <a:spLocks noGrp="1"/>
          </p:cNvSpPr>
          <p:nvPr>
            <p:ph type="sldNum" sz="quarter" idx="11"/>
          </p:nvPr>
        </p:nvSpPr>
        <p:spPr/>
        <p:txBody>
          <a:bodyPr/>
          <a:lstStyle/>
          <a:p>
            <a:fld id="{1CAE0D1D-5979-4730-BD56-0B251CBF5953}" type="slidenum">
              <a:rPr lang="ja-JP" altLang="en-US" smtClean="0">
                <a:solidFill>
                  <a:srgbClr val="D1282E"/>
                </a:solidFill>
              </a:rPr>
              <a:pPr/>
              <a:t>‹#›</a:t>
            </a:fld>
            <a:endParaRPr lang="ja-JP" altLang="en-US">
              <a:solidFill>
                <a:srgbClr val="D1282E"/>
              </a:solidFill>
            </a:endParaRPr>
          </a:p>
        </p:txBody>
      </p:sp>
      <p:sp>
        <p:nvSpPr>
          <p:cNvPr id="9" name="Footer Placeholder 8"/>
          <p:cNvSpPr>
            <a:spLocks noGrp="1"/>
          </p:cNvSpPr>
          <p:nvPr>
            <p:ph type="ftr" sz="quarter" idx="12"/>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Tree>
    <p:extLst>
      <p:ext uri="{BB962C8B-B14F-4D97-AF65-F5344CB8AC3E}">
        <p14:creationId xmlns:p14="http://schemas.microsoft.com/office/powerpoint/2010/main" val="33268862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1766570" y="1574800"/>
            <a:ext cx="35661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514340" y="1574800"/>
            <a:ext cx="35661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54713E1C-D6A4-464E-BA40-EC8FB0331F64}" type="datetime1">
              <a:rPr lang="ja-JP" altLang="en-US" smtClean="0">
                <a:solidFill>
                  <a:srgbClr val="000000"/>
                </a:solidFill>
              </a:rPr>
              <a:pPr/>
              <a:t>2016/11/8</a:t>
            </a:fld>
            <a:endParaRPr lang="ja-JP" altLang="en-US">
              <a:solidFill>
                <a:srgbClr val="000000"/>
              </a:solidFill>
            </a:endParaRPr>
          </a:p>
        </p:txBody>
      </p:sp>
      <p:sp>
        <p:nvSpPr>
          <p:cNvPr id="6" name="Footer Placeholder 5"/>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
        <p:nvSpPr>
          <p:cNvPr id="7" name="Slide Number Placeholder 6"/>
          <p:cNvSpPr>
            <a:spLocks noGrp="1"/>
          </p:cNvSpPr>
          <p:nvPr>
            <p:ph type="sldNum" sz="quarter" idx="12"/>
          </p:nvPr>
        </p:nvSpPr>
        <p:spPr/>
        <p:txBody>
          <a:bodyPr/>
          <a:lstStyle/>
          <a:p>
            <a:fld id="{1CAE0D1D-5979-4730-BD56-0B251CBF5953}" type="slidenum">
              <a:rPr lang="ja-JP" altLang="en-US" smtClean="0">
                <a:solidFill>
                  <a:srgbClr val="D1282E"/>
                </a:solidFill>
              </a:rPr>
              <a:pPr/>
              <a:t>‹#›</a:t>
            </a:fld>
            <a:endParaRPr lang="ja-JP" altLang="en-US">
              <a:solidFill>
                <a:srgbClr val="D1282E"/>
              </a:solidFill>
            </a:endParaRPr>
          </a:p>
        </p:txBody>
      </p:sp>
    </p:spTree>
    <p:extLst>
      <p:ext uri="{BB962C8B-B14F-4D97-AF65-F5344CB8AC3E}">
        <p14:creationId xmlns:p14="http://schemas.microsoft.com/office/powerpoint/2010/main" val="1013127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1763268" y="1572768"/>
            <a:ext cx="356616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763268" y="2259366"/>
            <a:ext cx="356616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517642" y="1572768"/>
            <a:ext cx="356616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ja-JP" altLang="en-US" smtClean="0"/>
              <a:t>マスター テキストの書式設定</a:t>
            </a:r>
          </a:p>
        </p:txBody>
      </p:sp>
      <p:sp>
        <p:nvSpPr>
          <p:cNvPr id="6" name="Content Placeholder 5"/>
          <p:cNvSpPr>
            <a:spLocks noGrp="1"/>
          </p:cNvSpPr>
          <p:nvPr>
            <p:ph sz="quarter" idx="4"/>
          </p:nvPr>
        </p:nvSpPr>
        <p:spPr>
          <a:xfrm>
            <a:off x="5517642" y="2259366"/>
            <a:ext cx="356616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92BF690-9CDA-47EC-976F-6412A35DDE6F}" type="datetime1">
              <a:rPr lang="ja-JP" altLang="en-US" smtClean="0">
                <a:solidFill>
                  <a:srgbClr val="000000"/>
                </a:solidFill>
              </a:rPr>
              <a:pPr/>
              <a:t>2016/11/8</a:t>
            </a:fld>
            <a:endParaRPr lang="ja-JP" altLang="en-US">
              <a:solidFill>
                <a:srgbClr val="000000"/>
              </a:solidFill>
            </a:endParaRPr>
          </a:p>
        </p:txBody>
      </p:sp>
      <p:sp>
        <p:nvSpPr>
          <p:cNvPr id="8" name="Footer Placeholder 7"/>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
        <p:nvSpPr>
          <p:cNvPr id="9" name="Slide Number Placeholder 8"/>
          <p:cNvSpPr>
            <a:spLocks noGrp="1"/>
          </p:cNvSpPr>
          <p:nvPr>
            <p:ph type="sldNum" sz="quarter" idx="12"/>
          </p:nvPr>
        </p:nvSpPr>
        <p:spPr/>
        <p:txBody>
          <a:bodyPr/>
          <a:lstStyle/>
          <a:p>
            <a:fld id="{1CAE0D1D-5979-4730-BD56-0B251CBF5953}" type="slidenum">
              <a:rPr lang="ja-JP" altLang="en-US" smtClean="0">
                <a:solidFill>
                  <a:srgbClr val="D1282E"/>
                </a:solidFill>
              </a:rPr>
              <a:pPr/>
              <a:t>‹#›</a:t>
            </a:fld>
            <a:endParaRPr lang="ja-JP" altLang="en-US">
              <a:solidFill>
                <a:srgbClr val="D1282E"/>
              </a:solidFill>
            </a:endParaRPr>
          </a:p>
        </p:txBody>
      </p:sp>
    </p:spTree>
    <p:extLst>
      <p:ext uri="{BB962C8B-B14F-4D97-AF65-F5344CB8AC3E}">
        <p14:creationId xmlns:p14="http://schemas.microsoft.com/office/powerpoint/2010/main" val="34650324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3C36634B-FB06-4E77-9D09-456EBDD3AFF0}" type="datetime1">
              <a:rPr lang="ja-JP" altLang="en-US" smtClean="0">
                <a:solidFill>
                  <a:srgbClr val="000000"/>
                </a:solidFill>
              </a:rPr>
              <a:pPr/>
              <a:t>2016/11/8</a:t>
            </a:fld>
            <a:endParaRPr lang="ja-JP" altLang="en-US">
              <a:solidFill>
                <a:srgbClr val="000000"/>
              </a:solidFill>
            </a:endParaRPr>
          </a:p>
        </p:txBody>
      </p:sp>
      <p:sp>
        <p:nvSpPr>
          <p:cNvPr id="4" name="Footer Placeholder 3"/>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
        <p:nvSpPr>
          <p:cNvPr id="5" name="Slide Number Placeholder 4"/>
          <p:cNvSpPr>
            <a:spLocks noGrp="1"/>
          </p:cNvSpPr>
          <p:nvPr>
            <p:ph type="sldNum" sz="quarter" idx="12"/>
          </p:nvPr>
        </p:nvSpPr>
        <p:spPr/>
        <p:txBody>
          <a:bodyPr/>
          <a:lstStyle/>
          <a:p>
            <a:fld id="{1CAE0D1D-5979-4730-BD56-0B251CBF5953}" type="slidenum">
              <a:rPr lang="ja-JP" altLang="en-US" smtClean="0">
                <a:solidFill>
                  <a:srgbClr val="D1282E"/>
                </a:solidFill>
              </a:rPr>
              <a:pPr/>
              <a:t>‹#›</a:t>
            </a:fld>
            <a:endParaRPr lang="ja-JP" altLang="en-US">
              <a:solidFill>
                <a:srgbClr val="D1282E"/>
              </a:solidFill>
            </a:endParaRPr>
          </a:p>
        </p:txBody>
      </p:sp>
    </p:spTree>
    <p:extLst>
      <p:ext uri="{BB962C8B-B14F-4D97-AF65-F5344CB8AC3E}">
        <p14:creationId xmlns:p14="http://schemas.microsoft.com/office/powerpoint/2010/main" val="31362794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A1155C-ADB3-442C-A789-1BDC5E61EAAF}" type="datetime1">
              <a:rPr lang="ja-JP" altLang="en-US" smtClean="0">
                <a:solidFill>
                  <a:srgbClr val="000000"/>
                </a:solidFill>
              </a:rPr>
              <a:pPr/>
              <a:t>2016/11/8</a:t>
            </a:fld>
            <a:endParaRPr lang="ja-JP" altLang="en-US">
              <a:solidFill>
                <a:srgbClr val="000000"/>
              </a:solidFill>
            </a:endParaRPr>
          </a:p>
        </p:txBody>
      </p:sp>
      <p:sp>
        <p:nvSpPr>
          <p:cNvPr id="3" name="Footer Placeholder 2"/>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
        <p:nvSpPr>
          <p:cNvPr id="4" name="Slide Number Placeholder 3"/>
          <p:cNvSpPr>
            <a:spLocks noGrp="1"/>
          </p:cNvSpPr>
          <p:nvPr>
            <p:ph type="sldNum" sz="quarter" idx="12"/>
          </p:nvPr>
        </p:nvSpPr>
        <p:spPr/>
        <p:txBody>
          <a:bodyPr/>
          <a:lstStyle/>
          <a:p>
            <a:fld id="{1CAE0D1D-5979-4730-BD56-0B251CBF5953}" type="slidenum">
              <a:rPr lang="ja-JP" altLang="en-US" smtClean="0">
                <a:solidFill>
                  <a:srgbClr val="D1282E"/>
                </a:solidFill>
              </a:rPr>
              <a:pPr/>
              <a:t>‹#›</a:t>
            </a:fld>
            <a:endParaRPr lang="ja-JP" altLang="en-US">
              <a:solidFill>
                <a:srgbClr val="D1282E"/>
              </a:solidFill>
            </a:endParaRPr>
          </a:p>
        </p:txBody>
      </p:sp>
    </p:spTree>
    <p:extLst>
      <p:ext uri="{BB962C8B-B14F-4D97-AF65-F5344CB8AC3E}">
        <p14:creationId xmlns:p14="http://schemas.microsoft.com/office/powerpoint/2010/main" val="41456817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2971" y="1600200"/>
            <a:ext cx="5537729"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95300" y="1600200"/>
            <a:ext cx="3259006"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F187A89-C5C9-4008-A2ED-38858D8B9167}" type="datetime1">
              <a:rPr lang="ja-JP" altLang="en-US" smtClean="0">
                <a:solidFill>
                  <a:srgbClr val="000000"/>
                </a:solidFill>
              </a:rPr>
              <a:pPr/>
              <a:t>2016/11/8</a:t>
            </a:fld>
            <a:endParaRPr lang="ja-JP" altLang="en-US">
              <a:solidFill>
                <a:srgbClr val="000000"/>
              </a:solidFill>
            </a:endParaRPr>
          </a:p>
        </p:txBody>
      </p:sp>
      <p:sp>
        <p:nvSpPr>
          <p:cNvPr id="6" name="Footer Placeholder 5"/>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
        <p:nvSpPr>
          <p:cNvPr id="7" name="Slide Number Placeholder 6"/>
          <p:cNvSpPr>
            <a:spLocks noGrp="1"/>
          </p:cNvSpPr>
          <p:nvPr>
            <p:ph type="sldNum" sz="quarter" idx="12"/>
          </p:nvPr>
        </p:nvSpPr>
        <p:spPr/>
        <p:txBody>
          <a:bodyPr/>
          <a:lstStyle/>
          <a:p>
            <a:fld id="{1CAE0D1D-5979-4730-BD56-0B251CBF5953}" type="slidenum">
              <a:rPr lang="ja-JP" altLang="en-US" smtClean="0">
                <a:solidFill>
                  <a:srgbClr val="D1282E"/>
                </a:solidFill>
              </a:rPr>
              <a:pPr/>
              <a:t>‹#›</a:t>
            </a:fld>
            <a:endParaRPr lang="ja-JP" altLang="en-US">
              <a:solidFill>
                <a:srgbClr val="D1282E"/>
              </a:solidFill>
            </a:endParaRPr>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39749676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Rectangle 8"/>
          <p:cNvSpPr/>
          <p:nvPr/>
        </p:nvSpPr>
        <p:spPr>
          <a:xfrm>
            <a:off x="9751218" y="4846320"/>
            <a:ext cx="154782"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3" name="Picture Placeholder 2"/>
          <p:cNvSpPr>
            <a:spLocks noGrp="1"/>
          </p:cNvSpPr>
          <p:nvPr>
            <p:ph type="pic" idx="1"/>
          </p:nvPr>
        </p:nvSpPr>
        <p:spPr>
          <a:xfrm>
            <a:off x="0" y="0"/>
            <a:ext cx="9750950"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a:p>
        </p:txBody>
      </p:sp>
      <p:sp>
        <p:nvSpPr>
          <p:cNvPr id="4" name="Text Placeholder 3"/>
          <p:cNvSpPr>
            <a:spLocks noGrp="1"/>
          </p:cNvSpPr>
          <p:nvPr>
            <p:ph type="body" sz="half" idx="2"/>
          </p:nvPr>
        </p:nvSpPr>
        <p:spPr>
          <a:xfrm>
            <a:off x="495300" y="5715000"/>
            <a:ext cx="883285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440BD36-7DC9-4F68-9D89-3AF912754E17}" type="datetime1">
              <a:rPr lang="ja-JP" altLang="en-US" smtClean="0">
                <a:solidFill>
                  <a:srgbClr val="000000"/>
                </a:solidFill>
              </a:rPr>
              <a:pPr/>
              <a:t>2016/11/8</a:t>
            </a:fld>
            <a:endParaRPr lang="ja-JP" altLang="en-US">
              <a:solidFill>
                <a:srgbClr val="000000"/>
              </a:solidFill>
            </a:endParaRPr>
          </a:p>
        </p:txBody>
      </p:sp>
      <p:sp>
        <p:nvSpPr>
          <p:cNvPr id="6" name="Footer Placeholder 5"/>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1CAE0D1D-5979-4730-BD56-0B251CBF5953}" type="slidenum">
              <a:rPr lang="ja-JP" altLang="en-US" smtClean="0">
                <a:solidFill>
                  <a:srgbClr val="000000"/>
                </a:solidFill>
              </a:rPr>
              <a:pPr/>
              <a:t>‹#›</a:t>
            </a:fld>
            <a:endParaRPr lang="ja-JP" altLang="en-US">
              <a:solidFill>
                <a:srgbClr val="000000"/>
              </a:solidFill>
            </a:endParaRPr>
          </a:p>
        </p:txBody>
      </p:sp>
      <p:sp>
        <p:nvSpPr>
          <p:cNvPr id="8" name="Title 7"/>
          <p:cNvSpPr>
            <a:spLocks noGrp="1"/>
          </p:cNvSpPr>
          <p:nvPr>
            <p:ph type="title"/>
          </p:nvPr>
        </p:nvSpPr>
        <p:spPr>
          <a:xfrm>
            <a:off x="495300" y="4953000"/>
            <a:ext cx="8832850" cy="762000"/>
          </a:xfrm>
        </p:spPr>
        <p:txBody>
          <a:bodyPr anchor="t">
            <a:normAutofit/>
          </a:bodyPr>
          <a:lstStyle>
            <a:lvl1pPr>
              <a:defRPr sz="3200"/>
            </a:lvl1pPr>
          </a:lstStyle>
          <a:p>
            <a:r>
              <a:rPr lang="ja-JP" altLang="en-US" smtClean="0"/>
              <a:t>マスター タイトルの書式設定</a:t>
            </a:r>
            <a:endParaRPr lang="en-US" dirty="0"/>
          </a:p>
        </p:txBody>
      </p:sp>
      <p:sp>
        <p:nvSpPr>
          <p:cNvPr id="10" name="Rectangle 9"/>
          <p:cNvSpPr/>
          <p:nvPr/>
        </p:nvSpPr>
        <p:spPr>
          <a:xfrm>
            <a:off x="9751218" y="0"/>
            <a:ext cx="154782"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Tree>
    <p:extLst>
      <p:ext uri="{BB962C8B-B14F-4D97-AF65-F5344CB8AC3E}">
        <p14:creationId xmlns:p14="http://schemas.microsoft.com/office/powerpoint/2010/main" val="20084883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9A8CACF0-A60A-4956-BABD-D096ED6B6FFF}" type="datetime1">
              <a:rPr lang="ja-JP" altLang="en-US" smtClean="0">
                <a:solidFill>
                  <a:srgbClr val="000000"/>
                </a:solidFill>
              </a:rPr>
              <a:pPr/>
              <a:t>2016/11/8</a:t>
            </a:fld>
            <a:endParaRPr lang="ja-JP" altLang="en-US">
              <a:solidFill>
                <a:srgbClr val="000000"/>
              </a:solidFill>
            </a:endParaRPr>
          </a:p>
        </p:txBody>
      </p:sp>
      <p:sp>
        <p:nvSpPr>
          <p:cNvPr id="5" name="Footer Placeholder 4"/>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
        <p:nvSpPr>
          <p:cNvPr id="6" name="Slide Number Placeholder 5"/>
          <p:cNvSpPr>
            <a:spLocks noGrp="1"/>
          </p:cNvSpPr>
          <p:nvPr>
            <p:ph type="sldNum" sz="quarter" idx="12"/>
          </p:nvPr>
        </p:nvSpPr>
        <p:spPr/>
        <p:txBody>
          <a:bodyPr/>
          <a:lstStyle/>
          <a:p>
            <a:fld id="{1CAE0D1D-5979-4730-BD56-0B251CBF5953}" type="slidenum">
              <a:rPr lang="ja-JP" altLang="en-US" smtClean="0">
                <a:solidFill>
                  <a:srgbClr val="D1282E"/>
                </a:solidFill>
              </a:rPr>
              <a:pPr/>
              <a:t>‹#›</a:t>
            </a:fld>
            <a:endParaRPr lang="ja-JP" altLang="en-US">
              <a:solidFill>
                <a:srgbClr val="D1282E"/>
              </a:solidFill>
            </a:endParaRPr>
          </a:p>
        </p:txBody>
      </p:sp>
    </p:spTree>
    <p:extLst>
      <p:ext uri="{BB962C8B-B14F-4D97-AF65-F5344CB8AC3E}">
        <p14:creationId xmlns:p14="http://schemas.microsoft.com/office/powerpoint/2010/main" val="21196518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FB1849F5-0DB3-416E-B0FB-A95E0636BEB0}" type="datetime1">
              <a:rPr lang="ja-JP" altLang="en-US" smtClean="0">
                <a:solidFill>
                  <a:srgbClr val="000000"/>
                </a:solidFill>
              </a:rPr>
              <a:pPr/>
              <a:t>2016/11/8</a:t>
            </a:fld>
            <a:endParaRPr lang="ja-JP" altLang="en-US">
              <a:solidFill>
                <a:srgbClr val="000000"/>
              </a:solidFill>
            </a:endParaRPr>
          </a:p>
        </p:txBody>
      </p:sp>
      <p:sp>
        <p:nvSpPr>
          <p:cNvPr id="5" name="Footer Placeholder 4"/>
          <p:cNvSpPr>
            <a:spLocks noGrp="1"/>
          </p:cNvSpPr>
          <p:nvPr>
            <p:ph type="ftr" sz="quarter" idx="11"/>
          </p:nvPr>
        </p:nvSpPr>
        <p:spPr/>
        <p:txBody>
          <a:bodyPr/>
          <a:lstStyle/>
          <a:p>
            <a:r>
              <a:rPr lang="ja-JP" altLang="en-US" smtClean="0">
                <a:solidFill>
                  <a:srgbClr val="000000"/>
                </a:solidFill>
              </a:rPr>
              <a:t>～「ありがとう力で幸せの連鎖をおこす」～　　　　　　　　　　　　　　　　　　　　　　　　　　　　　　　一般社団法人ありがとう力浸透協会</a:t>
            </a:r>
            <a:endParaRPr lang="ja-JP" altLang="en-US">
              <a:solidFill>
                <a:srgbClr val="000000"/>
              </a:solidFill>
            </a:endParaRPr>
          </a:p>
        </p:txBody>
      </p:sp>
      <p:sp>
        <p:nvSpPr>
          <p:cNvPr id="6" name="Slide Number Placeholder 5"/>
          <p:cNvSpPr>
            <a:spLocks noGrp="1"/>
          </p:cNvSpPr>
          <p:nvPr>
            <p:ph type="sldNum" sz="quarter" idx="12"/>
          </p:nvPr>
        </p:nvSpPr>
        <p:spPr/>
        <p:txBody>
          <a:bodyPr/>
          <a:lstStyle/>
          <a:p>
            <a:fld id="{1CAE0D1D-5979-4730-BD56-0B251CBF5953}" type="slidenum">
              <a:rPr lang="ja-JP" altLang="en-US" smtClean="0">
                <a:solidFill>
                  <a:srgbClr val="D1282E"/>
                </a:solidFill>
              </a:rPr>
              <a:pPr/>
              <a:t>‹#›</a:t>
            </a:fld>
            <a:endParaRPr lang="ja-JP" altLang="en-US">
              <a:solidFill>
                <a:srgbClr val="D1282E"/>
              </a:solidFill>
            </a:endParaRPr>
          </a:p>
        </p:txBody>
      </p:sp>
    </p:spTree>
    <p:extLst>
      <p:ext uri="{BB962C8B-B14F-4D97-AF65-F5344CB8AC3E}">
        <p14:creationId xmlns:p14="http://schemas.microsoft.com/office/powerpoint/2010/main" val="2163280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733044" y="2678114"/>
            <a:ext cx="4140708"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smtClean="0"/>
              <a:t>マスター テキストの書式設定</a:t>
            </a:r>
          </a:p>
        </p:txBody>
      </p:sp>
      <p:sp>
        <p:nvSpPr>
          <p:cNvPr id="4" name="Content Placeholder 3"/>
          <p:cNvSpPr>
            <a:spLocks noGrp="1"/>
          </p:cNvSpPr>
          <p:nvPr>
            <p:ph sz="half" idx="2"/>
          </p:nvPr>
        </p:nvSpPr>
        <p:spPr>
          <a:xfrm>
            <a:off x="733789" y="3429003"/>
            <a:ext cx="4138393"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35550" y="2678113"/>
            <a:ext cx="4140708"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32110" y="3429003"/>
            <a:ext cx="4140708"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endParaRPr lang="ja-JP" altLang="en-US">
              <a:solidFill>
                <a:srgbClr val="073E87"/>
              </a:solidFill>
            </a:endParaRPr>
          </a:p>
        </p:txBody>
      </p:sp>
      <p:sp>
        <p:nvSpPr>
          <p:cNvPr id="9" name="Slide Number Placeholder 8"/>
          <p:cNvSpPr>
            <a:spLocks noGrp="1"/>
          </p:cNvSpPr>
          <p:nvPr>
            <p:ph type="sldNum" sz="quarter" idx="12"/>
          </p:nvPr>
        </p:nvSpPr>
        <p:spPr/>
        <p:txBody>
          <a:bodyPr/>
          <a:lstStyle/>
          <a:p>
            <a:fld id="{53B81561-98E0-4C26-B345-1B14522754E8}" type="slidenum">
              <a:rPr lang="ja-JP" altLang="en-US" smtClean="0">
                <a:solidFill>
                  <a:srgbClr val="073E87"/>
                </a:solidFill>
              </a:rPr>
              <a:pPr/>
              <a:t>‹#›</a:t>
            </a:fld>
            <a:endParaRPr lang="ja-JP" altLang="en-US">
              <a:solidFill>
                <a:srgbClr val="073E87"/>
              </a:solidFill>
            </a:endParaRPr>
          </a:p>
        </p:txBody>
      </p:sp>
      <p:sp>
        <p:nvSpPr>
          <p:cNvPr id="10" name="フッター プレースホルダー 3"/>
          <p:cNvSpPr>
            <a:spLocks noGrp="1"/>
          </p:cNvSpPr>
          <p:nvPr>
            <p:ph type="ftr" sz="quarter" idx="13"/>
          </p:nvPr>
        </p:nvSpPr>
        <p:spPr>
          <a:xfrm>
            <a:off x="229316" y="6479138"/>
            <a:ext cx="3163523" cy="365125"/>
          </a:xfrm>
          <a:prstGeom prst="rect">
            <a:avLst/>
          </a:prstGeom>
        </p:spPr>
        <p:txBody>
          <a:bodyPr/>
          <a:lstStyle>
            <a:lvl1pPr>
              <a:defRPr sz="1400">
                <a:solidFill>
                  <a:schemeClr val="accent2">
                    <a:lumMod val="75000"/>
                  </a:schemeClr>
                </a:solidFill>
              </a:defRPr>
            </a:lvl1pPr>
          </a:lstStyle>
          <a:p>
            <a:endParaRPr lang="ja-JP" altLang="en-US" dirty="0">
              <a:solidFill>
                <a:srgbClr val="4584D3">
                  <a:lumMod val="75000"/>
                </a:srgbClr>
              </a:solidFill>
              <a:latin typeface="HGPｺﾞｼｯｸE" pitchFamily="50" charset="-128"/>
              <a:ea typeface="HGPｺﾞｼｯｸE" pitchFamily="50" charset="-128"/>
            </a:endParaRPr>
          </a:p>
        </p:txBody>
      </p:sp>
    </p:spTree>
    <p:extLst>
      <p:ext uri="{BB962C8B-B14F-4D97-AF65-F5344CB8AC3E}">
        <p14:creationId xmlns:p14="http://schemas.microsoft.com/office/powerpoint/2010/main" val="1217220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endParaRPr lang="ja-JP" altLang="en-US">
              <a:solidFill>
                <a:srgbClr val="073E87"/>
              </a:solidFill>
            </a:endParaRPr>
          </a:p>
        </p:txBody>
      </p:sp>
      <p:sp>
        <p:nvSpPr>
          <p:cNvPr id="5" name="Slide Number Placeholder 4"/>
          <p:cNvSpPr>
            <a:spLocks noGrp="1"/>
          </p:cNvSpPr>
          <p:nvPr>
            <p:ph type="sldNum" sz="quarter" idx="12"/>
          </p:nvPr>
        </p:nvSpPr>
        <p:spPr/>
        <p:txBody>
          <a:bodyPr/>
          <a:lstStyle/>
          <a:p>
            <a:fld id="{53B81561-98E0-4C26-B345-1B14522754E8}" type="slidenum">
              <a:rPr lang="ja-JP" altLang="en-US" smtClean="0">
                <a:solidFill>
                  <a:srgbClr val="073E87"/>
                </a:solidFill>
              </a:rPr>
              <a:pPr/>
              <a:t>‹#›</a:t>
            </a:fld>
            <a:endParaRPr lang="ja-JP" altLang="en-US">
              <a:solidFill>
                <a:srgbClr val="073E87"/>
              </a:solidFill>
            </a:endParaRPr>
          </a:p>
        </p:txBody>
      </p:sp>
      <p:sp>
        <p:nvSpPr>
          <p:cNvPr id="6" name="フッター プレースホルダー 3"/>
          <p:cNvSpPr>
            <a:spLocks noGrp="1"/>
          </p:cNvSpPr>
          <p:nvPr>
            <p:ph type="ftr" sz="quarter" idx="3"/>
          </p:nvPr>
        </p:nvSpPr>
        <p:spPr>
          <a:xfrm>
            <a:off x="229316" y="6479138"/>
            <a:ext cx="3163523" cy="365125"/>
          </a:xfrm>
          <a:prstGeom prst="rect">
            <a:avLst/>
          </a:prstGeom>
        </p:spPr>
        <p:txBody>
          <a:bodyPr/>
          <a:lstStyle>
            <a:lvl1pPr>
              <a:defRPr sz="1400">
                <a:solidFill>
                  <a:schemeClr val="accent2">
                    <a:lumMod val="75000"/>
                  </a:schemeClr>
                </a:solidFill>
              </a:defRPr>
            </a:lvl1pPr>
          </a:lstStyle>
          <a:p>
            <a:endParaRPr lang="ja-JP" altLang="en-US" dirty="0">
              <a:solidFill>
                <a:srgbClr val="4584D3">
                  <a:lumMod val="75000"/>
                </a:srgbClr>
              </a:solidFill>
              <a:latin typeface="HGPｺﾞｼｯｸE" pitchFamily="50" charset="-128"/>
              <a:ea typeface="HGPｺﾞｼｯｸE" pitchFamily="50" charset="-128"/>
            </a:endParaRPr>
          </a:p>
        </p:txBody>
      </p:sp>
    </p:spTree>
    <p:extLst>
      <p:ext uri="{BB962C8B-B14F-4D97-AF65-F5344CB8AC3E}">
        <p14:creationId xmlns:p14="http://schemas.microsoft.com/office/powerpoint/2010/main" val="1015481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2" name="Rounded Rectangle 11"/>
          <p:cNvSpPr/>
          <p:nvPr/>
        </p:nvSpPr>
        <p:spPr>
          <a:xfrm>
            <a:off x="247650" y="228600"/>
            <a:ext cx="9420606"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6" name="Group 5"/>
          <p:cNvGrpSpPr>
            <a:grpSpLocks noChangeAspect="1"/>
          </p:cNvGrpSpPr>
          <p:nvPr/>
        </p:nvGrpSpPr>
        <p:grpSpPr bwMode="hidden">
          <a:xfrm>
            <a:off x="229304" y="714191"/>
            <a:ext cx="9450324"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ndara"/>
                <a:ea typeface="+mn-ea"/>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ndara"/>
                <a:ea typeface="+mn-ea"/>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ndara"/>
                <a:ea typeface="+mn-ea"/>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ndara"/>
                <a:ea typeface="+mn-ea"/>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ndara"/>
                <a:ea typeface="+mn-ea"/>
              </a:endParaRPr>
            </a:p>
          </p:txBody>
        </p:sp>
      </p:grpSp>
      <p:sp>
        <p:nvSpPr>
          <p:cNvPr id="2" name="Date Placeholder 1"/>
          <p:cNvSpPr>
            <a:spLocks noGrp="1"/>
          </p:cNvSpPr>
          <p:nvPr>
            <p:ph type="dt" sz="half" idx="10"/>
          </p:nvPr>
        </p:nvSpPr>
        <p:spPr/>
        <p:txBody>
          <a:bodyPr/>
          <a:lstStyle/>
          <a:p>
            <a:endParaRPr lang="ja-JP" altLang="en-US">
              <a:solidFill>
                <a:srgbClr val="073E87"/>
              </a:solidFill>
            </a:endParaRPr>
          </a:p>
        </p:txBody>
      </p:sp>
      <p:sp>
        <p:nvSpPr>
          <p:cNvPr id="4" name="Slide Number Placeholder 3"/>
          <p:cNvSpPr>
            <a:spLocks noGrp="1"/>
          </p:cNvSpPr>
          <p:nvPr>
            <p:ph type="sldNum" sz="quarter" idx="12"/>
          </p:nvPr>
        </p:nvSpPr>
        <p:spPr/>
        <p:txBody>
          <a:bodyPr/>
          <a:lstStyle/>
          <a:p>
            <a:fld id="{53B81561-98E0-4C26-B345-1B14522754E8}" type="slidenum">
              <a:rPr lang="ja-JP" altLang="en-US" smtClean="0">
                <a:solidFill>
                  <a:srgbClr val="073E87"/>
                </a:solidFill>
              </a:rPr>
              <a:pPr/>
              <a:t>‹#›</a:t>
            </a:fld>
            <a:endParaRPr lang="ja-JP" altLang="en-US">
              <a:solidFill>
                <a:srgbClr val="073E87"/>
              </a:solidFill>
            </a:endParaRPr>
          </a:p>
        </p:txBody>
      </p:sp>
      <p:sp>
        <p:nvSpPr>
          <p:cNvPr id="13" name="フッター プレースホルダー 3"/>
          <p:cNvSpPr>
            <a:spLocks noGrp="1"/>
          </p:cNvSpPr>
          <p:nvPr>
            <p:ph type="ftr" sz="quarter" idx="3"/>
          </p:nvPr>
        </p:nvSpPr>
        <p:spPr>
          <a:xfrm>
            <a:off x="229316" y="6479138"/>
            <a:ext cx="3163523" cy="365125"/>
          </a:xfrm>
          <a:prstGeom prst="rect">
            <a:avLst/>
          </a:prstGeom>
        </p:spPr>
        <p:txBody>
          <a:bodyPr/>
          <a:lstStyle>
            <a:lvl1pPr>
              <a:defRPr sz="1400">
                <a:solidFill>
                  <a:schemeClr val="accent2">
                    <a:lumMod val="75000"/>
                  </a:schemeClr>
                </a:solidFill>
              </a:defRPr>
            </a:lvl1pPr>
          </a:lstStyle>
          <a:p>
            <a:endParaRPr lang="ja-JP" altLang="en-US" dirty="0">
              <a:solidFill>
                <a:srgbClr val="4584D3">
                  <a:lumMod val="75000"/>
                </a:srgbClr>
              </a:solidFill>
              <a:latin typeface="HGPｺﾞｼｯｸE" pitchFamily="50" charset="-128"/>
              <a:ea typeface="HGPｺﾞｼｯｸE" pitchFamily="50" charset="-128"/>
            </a:endParaRPr>
          </a:p>
        </p:txBody>
      </p:sp>
    </p:spTree>
    <p:extLst>
      <p:ext uri="{BB962C8B-B14F-4D97-AF65-F5344CB8AC3E}">
        <p14:creationId xmlns:p14="http://schemas.microsoft.com/office/powerpoint/2010/main" val="38470986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7.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Grp="1" noChangeArrowheads="1"/>
          </p:cNvSpPr>
          <p:nvPr>
            <p:ph type="sldNum" sz="quarter" idx="4"/>
          </p:nvPr>
        </p:nvSpPr>
        <p:spPr bwMode="auto">
          <a:xfrm>
            <a:off x="9426252" y="6588147"/>
            <a:ext cx="495300" cy="269875"/>
          </a:xfrm>
          <a:prstGeom prst="rect">
            <a:avLst/>
          </a:prstGeom>
          <a:noFill/>
          <a:ln>
            <a:noFill/>
          </a:ln>
          <a:effectLst/>
          <a:extLst>
            <a:ext uri="{909E8E84-426E-40DD-AFC4-6F175D3DCCD1}">
              <a14:hiddenFill xmlns:a14="http://schemas.microsoft.com/office/drawing/2010/main">
                <a:gradFill rotWithShape="0">
                  <a:gsLst>
                    <a:gs pos="0">
                      <a:schemeClr val="tx1"/>
                    </a:gs>
                    <a:gs pos="100000">
                      <a:srgbClr val="336699"/>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defTabSz="762000">
              <a:defRPr sz="1200">
                <a:solidFill>
                  <a:srgbClr val="000000"/>
                </a:solidFill>
                <a:latin typeface="+mn-lt"/>
              </a:defRPr>
            </a:lvl1pPr>
          </a:lstStyle>
          <a:p>
            <a:pPr>
              <a:defRPr/>
            </a:pPr>
            <a:fld id="{E669FFA6-70CE-41E9-A6F9-8AAB1049C95D}" type="slidenum">
              <a:rPr lang="en-US" altLang="ja-JP" smtClean="0"/>
              <a:pPr>
                <a:defRPr/>
              </a:pPr>
              <a:t>‹#›</a:t>
            </a:fld>
            <a:endParaRPr lang="en-US" altLang="ja-JP" dirty="0"/>
          </a:p>
        </p:txBody>
      </p:sp>
      <p:sp>
        <p:nvSpPr>
          <p:cNvPr id="1027" name="Rectangle 11"/>
          <p:cNvSpPr>
            <a:spLocks noGrp="1" noChangeArrowheads="1"/>
          </p:cNvSpPr>
          <p:nvPr>
            <p:ph type="title"/>
          </p:nvPr>
        </p:nvSpPr>
        <p:spPr bwMode="auto">
          <a:xfrm>
            <a:off x="1073150" y="332656"/>
            <a:ext cx="8750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ja-JP" altLang="en-US" smtClean="0"/>
              <a:t>タイトル</a:t>
            </a:r>
          </a:p>
        </p:txBody>
      </p:sp>
      <p:sp>
        <p:nvSpPr>
          <p:cNvPr id="1028" name="Rectangle 12"/>
          <p:cNvSpPr>
            <a:spLocks noGrp="1" noChangeArrowheads="1"/>
          </p:cNvSpPr>
          <p:nvPr>
            <p:ph type="body" idx="1"/>
          </p:nvPr>
        </p:nvSpPr>
        <p:spPr bwMode="auto">
          <a:xfrm>
            <a:off x="577850" y="1066800"/>
            <a:ext cx="8667750" cy="225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ja-JP" smtClean="0"/>
              <a:t>Click to edit Master text styles</a:t>
            </a:r>
            <a:r>
              <a:rPr lang="ja-JP" altLang="en-US" smtClean="0"/>
              <a:t>人事</a:t>
            </a:r>
          </a:p>
          <a:p>
            <a:pPr lvl="1"/>
            <a:r>
              <a:rPr lang="en-US" altLang="ja-JP" smtClean="0"/>
              <a:t>Second level</a:t>
            </a:r>
          </a:p>
          <a:p>
            <a:pPr lvl="2"/>
            <a:r>
              <a:rPr lang="en-US" altLang="ja-JP" smtClean="0"/>
              <a:t>Third level</a:t>
            </a:r>
          </a:p>
          <a:p>
            <a:pPr lvl="3"/>
            <a:endParaRPr lang="en-US" altLang="ja-JP" smtClean="0"/>
          </a:p>
          <a:p>
            <a:pPr lvl="4"/>
            <a:endParaRPr lang="en-US" altLang="ja-JP" smtClean="0"/>
          </a:p>
        </p:txBody>
      </p:sp>
      <p:sp>
        <p:nvSpPr>
          <p:cNvPr id="1031" name="Rectangle 16"/>
          <p:cNvSpPr>
            <a:spLocks noChangeArrowheads="1"/>
          </p:cNvSpPr>
          <p:nvPr userDrawn="1"/>
        </p:nvSpPr>
        <p:spPr bwMode="auto">
          <a:xfrm>
            <a:off x="3900605" y="6597374"/>
            <a:ext cx="2079415" cy="246221"/>
          </a:xfrm>
          <a:prstGeom prst="rect">
            <a:avLst/>
          </a:prstGeom>
          <a:noFill/>
          <a:ln>
            <a:noFill/>
          </a:ln>
          <a:effectLst/>
          <a:extLst>
            <a:ext uri="{909E8E84-426E-40DD-AFC4-6F175D3DCCD1}">
              <a14:hiddenFill xmlns:a14="http://schemas.microsoft.com/office/drawing/2010/main">
                <a:gradFill rotWithShape="0">
                  <a:gsLst>
                    <a:gs pos="0">
                      <a:srgbClr val="800080"/>
                    </a:gs>
                    <a:gs pos="100000">
                      <a:srgbClr val="3B003B"/>
                    </a:gs>
                  </a:gsLst>
                  <a:lin ang="0" scaled="1"/>
                </a:gradFill>
              </a14:hiddenFill>
            </a:ext>
            <a:ext uri="{91240B29-F687-4F45-9708-019B960494DF}">
              <a14:hiddenLine xmlns:a14="http://schemas.microsoft.com/office/drawing/2010/main" w="12700">
                <a:solidFill>
                  <a:srgbClr val="006B6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spAutoFit/>
          </a:bodyPr>
          <a:lstStyle>
            <a:lvl1pPr eaLnBrk="0" hangingPunct="0">
              <a:defRPr kumimoji="1" sz="1400">
                <a:solidFill>
                  <a:schemeClr val="tx1"/>
                </a:solidFill>
                <a:latin typeface="Times New Roman" pitchFamily="18" charset="0"/>
                <a:ea typeface="ＭＳ Ｐゴシック" pitchFamily="50" charset="-128"/>
              </a:defRPr>
            </a:lvl1pPr>
            <a:lvl2pPr marL="742950" indent="-285750" eaLnBrk="0" hangingPunct="0">
              <a:defRPr kumimoji="1" sz="1400">
                <a:solidFill>
                  <a:schemeClr val="tx1"/>
                </a:solidFill>
                <a:latin typeface="Times New Roman" pitchFamily="18" charset="0"/>
                <a:ea typeface="ＭＳ Ｐゴシック" pitchFamily="50" charset="-128"/>
              </a:defRPr>
            </a:lvl2pPr>
            <a:lvl3pPr marL="1143000" indent="-228600" eaLnBrk="0" hangingPunct="0">
              <a:defRPr kumimoji="1" sz="1400">
                <a:solidFill>
                  <a:schemeClr val="tx1"/>
                </a:solidFill>
                <a:latin typeface="Times New Roman" pitchFamily="18" charset="0"/>
                <a:ea typeface="ＭＳ Ｐゴシック" pitchFamily="50" charset="-128"/>
              </a:defRPr>
            </a:lvl3pPr>
            <a:lvl4pPr marL="1600200" indent="-228600" eaLnBrk="0" hangingPunct="0">
              <a:defRPr kumimoji="1" sz="1400">
                <a:solidFill>
                  <a:schemeClr val="tx1"/>
                </a:solidFill>
                <a:latin typeface="Times New Roman" pitchFamily="18" charset="0"/>
                <a:ea typeface="ＭＳ Ｐゴシック" pitchFamily="50" charset="-128"/>
              </a:defRPr>
            </a:lvl4pPr>
            <a:lvl5pPr marL="2057400" indent="-228600" eaLnBrk="0" hangingPunct="0">
              <a:defRPr kumimoji="1" sz="1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400">
                <a:solidFill>
                  <a:schemeClr val="tx1"/>
                </a:solidFill>
                <a:latin typeface="Times New Roman" pitchFamily="18" charset="0"/>
                <a:ea typeface="ＭＳ Ｐゴシック" pitchFamily="50" charset="-128"/>
              </a:defRPr>
            </a:lvl9pPr>
          </a:lstStyle>
          <a:p>
            <a:pPr algn="ctr">
              <a:defRPr/>
            </a:pPr>
            <a:r>
              <a:rPr kumimoji="0" lang="en-US" altLang="ja-JP" sz="1000" dirty="0" smtClean="0">
                <a:solidFill>
                  <a:srgbClr val="010000"/>
                </a:solidFill>
                <a:latin typeface="MyriaMM" charset="0"/>
              </a:rPr>
              <a:t>Copyright © by P-LINK</a:t>
            </a:r>
            <a:r>
              <a:rPr kumimoji="0" lang="ja-JP" altLang="en-US" sz="1000" baseline="0" dirty="0" smtClean="0">
                <a:solidFill>
                  <a:srgbClr val="010000"/>
                </a:solidFill>
                <a:latin typeface="MyriaMM" charset="0"/>
              </a:rPr>
              <a:t> </a:t>
            </a:r>
            <a:r>
              <a:rPr kumimoji="0" lang="en-US" altLang="ja-JP" sz="1000" dirty="0" smtClean="0">
                <a:solidFill>
                  <a:srgbClr val="010000"/>
                </a:solidFill>
                <a:latin typeface="MyriaMM" charset="0"/>
              </a:rPr>
              <a:t>SR 2015. </a:t>
            </a:r>
          </a:p>
        </p:txBody>
      </p:sp>
      <p:pic>
        <p:nvPicPr>
          <p:cNvPr id="8" name="図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609" y="188640"/>
            <a:ext cx="604939" cy="607833"/>
          </a:xfrm>
          <a:prstGeom prst="rect">
            <a:avLst/>
          </a:prstGeom>
        </p:spPr>
      </p:pic>
    </p:spTree>
  </p:cSld>
  <p:clrMap bg1="lt1" tx1="dk1" bg2="lt2" tx2="dk2" accent1="accent1" accent2="accent2" accent3="accent3" accent4="accent4" accent5="accent5" accent6="accent6" hlink="hlink" folHlink="folHlink"/>
  <p:sldLayoutIdLst>
    <p:sldLayoutId id="2147484345" r:id="rId1"/>
    <p:sldLayoutId id="2147484357" r:id="rId2"/>
  </p:sldLayoutIdLst>
  <p:timing>
    <p:tnLst>
      <p:par>
        <p:cTn id="1" dur="indefinite" restart="never" nodeType="tmRoot"/>
      </p:par>
    </p:tnLst>
  </p:timing>
  <p:hf hdr="0" dt="0"/>
  <p:txStyles>
    <p:titleStyle>
      <a:lvl1pPr algn="l" defTabSz="762000" rtl="0" eaLnBrk="0" fontAlgn="base" hangingPunct="0">
        <a:spcBef>
          <a:spcPct val="0"/>
        </a:spcBef>
        <a:spcAft>
          <a:spcPct val="0"/>
        </a:spcAft>
        <a:defRPr kumimoji="1" sz="2000" b="1">
          <a:solidFill>
            <a:srgbClr val="003366"/>
          </a:solidFill>
          <a:latin typeface="+mj-lt"/>
          <a:ea typeface="+mj-ea"/>
          <a:cs typeface="+mj-cs"/>
        </a:defRPr>
      </a:lvl1pPr>
      <a:lvl2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2pPr>
      <a:lvl3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3pPr>
      <a:lvl4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4pPr>
      <a:lvl5pPr algn="l" defTabSz="762000" rtl="0" eaLnBrk="0" fontAlgn="base" hangingPunct="0">
        <a:spcBef>
          <a:spcPct val="0"/>
        </a:spcBef>
        <a:spcAft>
          <a:spcPct val="0"/>
        </a:spcAft>
        <a:defRPr kumimoji="1" sz="2000" b="1">
          <a:solidFill>
            <a:srgbClr val="003366"/>
          </a:solidFill>
          <a:latin typeface="Arial" charset="0"/>
          <a:ea typeface="ＭＳ Ｐゴシック" pitchFamily="50" charset="-128"/>
        </a:defRPr>
      </a:lvl5pPr>
      <a:lvl6pPr marL="457200" algn="l" defTabSz="762000" rtl="0" fontAlgn="base">
        <a:spcBef>
          <a:spcPct val="0"/>
        </a:spcBef>
        <a:spcAft>
          <a:spcPct val="0"/>
        </a:spcAft>
        <a:defRPr kumimoji="1" sz="2000" b="1">
          <a:solidFill>
            <a:srgbClr val="003366"/>
          </a:solidFill>
          <a:latin typeface="Arial" charset="0"/>
          <a:ea typeface="ＭＳ Ｐゴシック" pitchFamily="50" charset="-128"/>
        </a:defRPr>
      </a:lvl6pPr>
      <a:lvl7pPr marL="914400" algn="l" defTabSz="762000" rtl="0" fontAlgn="base">
        <a:spcBef>
          <a:spcPct val="0"/>
        </a:spcBef>
        <a:spcAft>
          <a:spcPct val="0"/>
        </a:spcAft>
        <a:defRPr kumimoji="1" sz="2000" b="1">
          <a:solidFill>
            <a:srgbClr val="003366"/>
          </a:solidFill>
          <a:latin typeface="Arial" charset="0"/>
          <a:ea typeface="ＭＳ Ｐゴシック" pitchFamily="50" charset="-128"/>
        </a:defRPr>
      </a:lvl7pPr>
      <a:lvl8pPr marL="1371600" algn="l" defTabSz="762000" rtl="0" fontAlgn="base">
        <a:spcBef>
          <a:spcPct val="0"/>
        </a:spcBef>
        <a:spcAft>
          <a:spcPct val="0"/>
        </a:spcAft>
        <a:defRPr kumimoji="1" sz="2000" b="1">
          <a:solidFill>
            <a:srgbClr val="003366"/>
          </a:solidFill>
          <a:latin typeface="Arial" charset="0"/>
          <a:ea typeface="ＭＳ Ｐゴシック" pitchFamily="50" charset="-128"/>
        </a:defRPr>
      </a:lvl8pPr>
      <a:lvl9pPr marL="1828800" algn="l" defTabSz="762000" rtl="0" fontAlgn="base">
        <a:spcBef>
          <a:spcPct val="0"/>
        </a:spcBef>
        <a:spcAft>
          <a:spcPct val="0"/>
        </a:spcAft>
        <a:defRPr kumimoji="1" sz="2000" b="1">
          <a:solidFill>
            <a:srgbClr val="003366"/>
          </a:solidFill>
          <a:latin typeface="Arial" charset="0"/>
          <a:ea typeface="ＭＳ Ｐゴシック" pitchFamily="50" charset="-128"/>
        </a:defRPr>
      </a:lvl9pPr>
    </p:titleStyle>
    <p:bodyStyle>
      <a:lvl1pPr marL="342900" indent="-342900" algn="l" defTabSz="762000" rtl="0" eaLnBrk="0" fontAlgn="base" hangingPunct="0">
        <a:spcBef>
          <a:spcPct val="20000"/>
        </a:spcBef>
        <a:spcAft>
          <a:spcPct val="0"/>
        </a:spcAft>
        <a:defRPr kumimoji="1" sz="1400">
          <a:solidFill>
            <a:srgbClr val="010000"/>
          </a:solidFill>
          <a:latin typeface="+mn-lt"/>
          <a:ea typeface="+mn-ea"/>
          <a:cs typeface="+mn-cs"/>
        </a:defRPr>
      </a:lvl1pPr>
      <a:lvl2pPr marL="742950" indent="-285750" algn="l" defTabSz="762000" rtl="0" eaLnBrk="0" fontAlgn="base" hangingPunct="0">
        <a:spcBef>
          <a:spcPct val="20000"/>
        </a:spcBef>
        <a:spcAft>
          <a:spcPct val="0"/>
        </a:spcAft>
        <a:buChar char="–"/>
        <a:defRPr kumimoji="1" sz="1600">
          <a:solidFill>
            <a:srgbClr val="010000"/>
          </a:solidFill>
          <a:latin typeface="+mn-lt"/>
          <a:ea typeface="+mn-ea"/>
        </a:defRPr>
      </a:lvl2pPr>
      <a:lvl3pPr marL="1143000" indent="-228600" algn="l" defTabSz="762000" rtl="0" eaLnBrk="0" fontAlgn="base" hangingPunct="0">
        <a:spcBef>
          <a:spcPct val="20000"/>
        </a:spcBef>
        <a:spcAft>
          <a:spcPct val="0"/>
        </a:spcAft>
        <a:buChar char="•"/>
        <a:defRPr kumimoji="1" sz="1600">
          <a:solidFill>
            <a:srgbClr val="010000"/>
          </a:solidFill>
          <a:latin typeface="+mn-lt"/>
          <a:ea typeface="+mn-ea"/>
        </a:defRPr>
      </a:lvl3pPr>
      <a:lvl4pPr marL="1600200" indent="-228600" algn="l" defTabSz="762000" rtl="0" eaLnBrk="0" fontAlgn="base" hangingPunct="0">
        <a:spcBef>
          <a:spcPct val="20000"/>
        </a:spcBef>
        <a:spcAft>
          <a:spcPct val="0"/>
        </a:spcAft>
        <a:buChar char="–"/>
        <a:defRPr kumimoji="1" sz="1600">
          <a:solidFill>
            <a:srgbClr val="010000"/>
          </a:solidFill>
          <a:latin typeface="+mn-lt"/>
          <a:ea typeface="+mn-ea"/>
        </a:defRPr>
      </a:lvl4pPr>
      <a:lvl5pPr marL="2057400" indent="-228600" algn="l" defTabSz="762000" rtl="0" eaLnBrk="0" fontAlgn="base" hangingPunct="0">
        <a:spcBef>
          <a:spcPct val="20000"/>
        </a:spcBef>
        <a:spcAft>
          <a:spcPct val="0"/>
        </a:spcAft>
        <a:buChar char="•"/>
        <a:defRPr kumimoji="1" sz="1600">
          <a:solidFill>
            <a:srgbClr val="010000"/>
          </a:solidFill>
          <a:latin typeface="+mn-lt"/>
          <a:ea typeface="+mn-ea"/>
        </a:defRPr>
      </a:lvl5pPr>
      <a:lvl6pPr marL="2514600" indent="-228600" algn="l" defTabSz="762000" rtl="0" fontAlgn="base">
        <a:spcBef>
          <a:spcPct val="20000"/>
        </a:spcBef>
        <a:spcAft>
          <a:spcPct val="0"/>
        </a:spcAft>
        <a:buChar char="•"/>
        <a:defRPr kumimoji="1" sz="1600">
          <a:solidFill>
            <a:srgbClr val="010000"/>
          </a:solidFill>
          <a:latin typeface="+mn-lt"/>
          <a:ea typeface="+mn-ea"/>
        </a:defRPr>
      </a:lvl6pPr>
      <a:lvl7pPr marL="2971800" indent="-228600" algn="l" defTabSz="762000" rtl="0" fontAlgn="base">
        <a:spcBef>
          <a:spcPct val="20000"/>
        </a:spcBef>
        <a:spcAft>
          <a:spcPct val="0"/>
        </a:spcAft>
        <a:buChar char="•"/>
        <a:defRPr kumimoji="1" sz="1600">
          <a:solidFill>
            <a:srgbClr val="010000"/>
          </a:solidFill>
          <a:latin typeface="+mn-lt"/>
          <a:ea typeface="+mn-ea"/>
        </a:defRPr>
      </a:lvl7pPr>
      <a:lvl8pPr marL="3429000" indent="-228600" algn="l" defTabSz="762000" rtl="0" fontAlgn="base">
        <a:spcBef>
          <a:spcPct val="20000"/>
        </a:spcBef>
        <a:spcAft>
          <a:spcPct val="0"/>
        </a:spcAft>
        <a:buChar char="•"/>
        <a:defRPr kumimoji="1" sz="1600">
          <a:solidFill>
            <a:srgbClr val="010000"/>
          </a:solidFill>
          <a:latin typeface="+mn-lt"/>
          <a:ea typeface="+mn-ea"/>
        </a:defRPr>
      </a:lvl8pPr>
      <a:lvl9pPr marL="3886200" indent="-228600" algn="l" defTabSz="762000" rtl="0" fontAlgn="base">
        <a:spcBef>
          <a:spcPct val="20000"/>
        </a:spcBef>
        <a:spcAft>
          <a:spcPct val="0"/>
        </a:spcAft>
        <a:buChar char="•"/>
        <a:defRPr kumimoji="1" sz="1600">
          <a:solidFill>
            <a:srgbClr val="01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47650" y="228600"/>
            <a:ext cx="9420606" cy="2309892"/>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8" name="Group 15"/>
          <p:cNvGrpSpPr>
            <a:grpSpLocks noChangeAspect="1"/>
          </p:cNvGrpSpPr>
          <p:nvPr/>
        </p:nvGrpSpPr>
        <p:grpSpPr bwMode="hidden">
          <a:xfrm>
            <a:off x="229304" y="1196755"/>
            <a:ext cx="9450324" cy="1419359"/>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ndara"/>
                <a:ea typeface="+mn-ea"/>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ndara"/>
                <a:ea typeface="+mn-ea"/>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ndara"/>
                <a:ea typeface="+mn-ea"/>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ndara"/>
                <a:ea typeface="+mn-ea"/>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prstClr val="black"/>
                </a:solidFill>
                <a:latin typeface="Candara"/>
                <a:ea typeface="+mn-ea"/>
              </a:endParaRPr>
            </a:p>
          </p:txBody>
        </p:sp>
      </p:grpSp>
      <p:sp>
        <p:nvSpPr>
          <p:cNvPr id="2" name="Title Placeholder 1"/>
          <p:cNvSpPr>
            <a:spLocks noGrp="1"/>
          </p:cNvSpPr>
          <p:nvPr>
            <p:ph type="title"/>
          </p:nvPr>
        </p:nvSpPr>
        <p:spPr>
          <a:xfrm>
            <a:off x="495300" y="228600"/>
            <a:ext cx="8915400" cy="1013220"/>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4" name="Date Placeholder 3"/>
          <p:cNvSpPr>
            <a:spLocks noGrp="1"/>
          </p:cNvSpPr>
          <p:nvPr>
            <p:ph type="dt" sz="half" idx="2"/>
          </p:nvPr>
        </p:nvSpPr>
        <p:spPr>
          <a:xfrm>
            <a:off x="5593978" y="6250187"/>
            <a:ext cx="4102248" cy="365125"/>
          </a:xfrm>
          <a:prstGeom prst="rect">
            <a:avLst/>
          </a:prstGeom>
        </p:spPr>
        <p:txBody>
          <a:bodyPr vert="horz" lIns="91440" tIns="45720" rIns="91440" bIns="45720" rtlCol="0" anchor="ctr"/>
          <a:lstStyle>
            <a:lvl1pPr algn="r">
              <a:defRPr sz="1000">
                <a:solidFill>
                  <a:schemeClr val="tx2"/>
                </a:solidFill>
              </a:defRPr>
            </a:lvl1pPr>
          </a:lstStyle>
          <a:p>
            <a:pPr fontAlgn="auto">
              <a:spcBef>
                <a:spcPts val="0"/>
              </a:spcBef>
              <a:spcAft>
                <a:spcPts val="0"/>
              </a:spcAft>
            </a:pPr>
            <a:endParaRPr lang="ja-JP" altLang="en-US">
              <a:solidFill>
                <a:srgbClr val="073E87"/>
              </a:solidFill>
              <a:latin typeface="Candara"/>
              <a:ea typeface="HGP明朝E"/>
            </a:endParaRPr>
          </a:p>
        </p:txBody>
      </p:sp>
      <p:sp>
        <p:nvSpPr>
          <p:cNvPr id="6" name="Slide Number Placeholder 5"/>
          <p:cNvSpPr>
            <a:spLocks noGrp="1"/>
          </p:cNvSpPr>
          <p:nvPr>
            <p:ph type="sldNum" sz="quarter" idx="4"/>
          </p:nvPr>
        </p:nvSpPr>
        <p:spPr>
          <a:xfrm>
            <a:off x="4323684" y="6250186"/>
            <a:ext cx="1258645" cy="365125"/>
          </a:xfrm>
          <a:prstGeom prst="rect">
            <a:avLst/>
          </a:prstGeom>
        </p:spPr>
        <p:txBody>
          <a:bodyPr vert="horz" lIns="91440" tIns="45720" rIns="91440" bIns="45720" rtlCol="0" anchor="ctr"/>
          <a:lstStyle>
            <a:lvl1pPr algn="ctr">
              <a:defRPr sz="1000">
                <a:solidFill>
                  <a:schemeClr val="tx2"/>
                </a:solidFill>
              </a:defRPr>
            </a:lvl1pPr>
          </a:lstStyle>
          <a:p>
            <a:pPr fontAlgn="auto">
              <a:spcBef>
                <a:spcPts val="0"/>
              </a:spcBef>
              <a:spcAft>
                <a:spcPts val="0"/>
              </a:spcAft>
            </a:pPr>
            <a:fld id="{53B81561-98E0-4C26-B345-1B14522754E8}" type="slidenum">
              <a:rPr lang="ja-JP" altLang="en-US" smtClean="0">
                <a:solidFill>
                  <a:srgbClr val="073E87"/>
                </a:solidFill>
                <a:latin typeface="Candara"/>
                <a:ea typeface="HGP明朝E"/>
              </a:rPr>
              <a:pPr fontAlgn="auto">
                <a:spcBef>
                  <a:spcPts val="0"/>
                </a:spcBef>
                <a:spcAft>
                  <a:spcPts val="0"/>
                </a:spcAft>
              </a:pPr>
              <a:t>‹#›</a:t>
            </a:fld>
            <a:endParaRPr lang="ja-JP" altLang="en-US">
              <a:solidFill>
                <a:srgbClr val="073E87"/>
              </a:solidFill>
              <a:latin typeface="Candara"/>
              <a:ea typeface="HGP明朝E"/>
            </a:endParaRPr>
          </a:p>
        </p:txBody>
      </p:sp>
      <p:sp>
        <p:nvSpPr>
          <p:cNvPr id="3" name="Text Placeholder 2"/>
          <p:cNvSpPr>
            <a:spLocks noGrp="1"/>
          </p:cNvSpPr>
          <p:nvPr>
            <p:ph type="body" idx="1"/>
          </p:nvPr>
        </p:nvSpPr>
        <p:spPr>
          <a:xfrm>
            <a:off x="350491" y="2020822"/>
            <a:ext cx="9317767" cy="4360506"/>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16" name="フッター プレースホルダー 3"/>
          <p:cNvSpPr>
            <a:spLocks noGrp="1"/>
          </p:cNvSpPr>
          <p:nvPr>
            <p:ph type="ftr" sz="quarter" idx="3"/>
          </p:nvPr>
        </p:nvSpPr>
        <p:spPr>
          <a:xfrm>
            <a:off x="229316" y="6492898"/>
            <a:ext cx="3163523" cy="365125"/>
          </a:xfrm>
          <a:prstGeom prst="rect">
            <a:avLst/>
          </a:prstGeom>
        </p:spPr>
        <p:txBody>
          <a:bodyPr/>
          <a:lstStyle>
            <a:lvl1pPr>
              <a:defRPr sz="1400">
                <a:solidFill>
                  <a:schemeClr val="accent2">
                    <a:lumMod val="75000"/>
                  </a:schemeClr>
                </a:solidFill>
              </a:defRPr>
            </a:lvl1pPr>
          </a:lstStyle>
          <a:p>
            <a:pPr fontAlgn="auto">
              <a:spcBef>
                <a:spcPts val="0"/>
              </a:spcBef>
              <a:spcAft>
                <a:spcPts val="0"/>
              </a:spcAft>
            </a:pPr>
            <a:endParaRPr lang="ja-JP" altLang="en-US" dirty="0">
              <a:solidFill>
                <a:srgbClr val="4584D3">
                  <a:lumMod val="75000"/>
                </a:srgbClr>
              </a:solidFill>
              <a:latin typeface="HGPｺﾞｼｯｸE" pitchFamily="50" charset="-128"/>
              <a:ea typeface="HGPｺﾞｼｯｸE" pitchFamily="50" charset="-128"/>
            </a:endParaRPr>
          </a:p>
        </p:txBody>
      </p:sp>
    </p:spTree>
    <p:extLst>
      <p:ext uri="{BB962C8B-B14F-4D97-AF65-F5344CB8AC3E}">
        <p14:creationId xmlns:p14="http://schemas.microsoft.com/office/powerpoint/2010/main" val="1006431776"/>
      </p:ext>
    </p:extLst>
  </p:cSld>
  <p:clrMap bg1="lt1" tx1="dk1" bg2="lt2" tx2="dk2" accent1="accent1" accent2="accent2" accent3="accent3" accent4="accent4" accent5="accent5" accent6="accent6" hlink="hlink" folHlink="folHlink"/>
  <p:sldLayoutIdLst>
    <p:sldLayoutId id="2147484359" r:id="rId1"/>
    <p:sldLayoutId id="2147484360" r:id="rId2"/>
    <p:sldLayoutId id="2147484361" r:id="rId3"/>
    <p:sldLayoutId id="2147484362" r:id="rId4"/>
    <p:sldLayoutId id="2147484363" r:id="rId5"/>
    <p:sldLayoutId id="2147484364" r:id="rId6"/>
    <p:sldLayoutId id="2147484365" r:id="rId7"/>
    <p:sldLayoutId id="2147484366" r:id="rId8"/>
    <p:sldLayoutId id="2147484367" r:id="rId9"/>
    <p:sldLayoutId id="2147484368" r:id="rId10"/>
    <p:sldLayoutId id="2147484369" r:id="rId11"/>
  </p:sldLayoutIdLst>
  <p:hf hdr="0" dt="0"/>
  <p:txStyles>
    <p:titleStyle>
      <a:lvl1pPr algn="ctr" defTabSz="914400" rtl="0" eaLnBrk="1" latinLnBrk="0" hangingPunct="1">
        <a:spcBef>
          <a:spcPct val="0"/>
        </a:spcBef>
        <a:buNone/>
        <a:defRPr kumimoji="1" sz="4400" b="1" kern="1200">
          <a:solidFill>
            <a:srgbClr val="FFFFFF"/>
          </a:solidFill>
          <a:effectLst>
            <a:outerShdw blurRad="38100" dist="38100" dir="2700000" algn="tl">
              <a:srgbClr val="000000">
                <a:alpha val="43137"/>
              </a:srgbClr>
            </a:outerShdw>
          </a:effectLst>
          <a:latin typeface="Century" pitchFamily="18" charset="0"/>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lumMod val="75000"/>
          </a:schemeClr>
        </a:buClr>
        <a:buSzPct val="100000"/>
        <a:buFont typeface="Wingdings" pitchFamily="2" charset="2"/>
        <a:buChar char="n"/>
        <a:defRPr kumimoji="1" sz="2400" kern="1200">
          <a:solidFill>
            <a:schemeClr val="tx2"/>
          </a:solidFill>
          <a:latin typeface="Century" pitchFamily="18" charset="0"/>
          <a:ea typeface="+mn-ea"/>
          <a:cs typeface="+mn-cs"/>
        </a:defRPr>
      </a:lvl1pPr>
      <a:lvl2pPr marL="644843" indent="-342900" algn="l" defTabSz="914400" rtl="0" eaLnBrk="1" latinLnBrk="0" hangingPunct="1">
        <a:spcBef>
          <a:spcPct val="20000"/>
        </a:spcBef>
        <a:buClr>
          <a:schemeClr val="accent1">
            <a:lumMod val="75000"/>
          </a:schemeClr>
        </a:buClr>
        <a:buSzPct val="100000"/>
        <a:buFont typeface="Wingdings" pitchFamily="2" charset="2"/>
        <a:buChar char="u"/>
        <a:defRPr kumimoji="1" sz="2200" kern="1200">
          <a:solidFill>
            <a:schemeClr val="tx2"/>
          </a:solidFill>
          <a:latin typeface="Century" pitchFamily="18" charset="0"/>
          <a:ea typeface="+mn-ea"/>
          <a:cs typeface="+mn-cs"/>
        </a:defRPr>
      </a:lvl2pPr>
      <a:lvl3pPr marL="855663" indent="-228600" algn="l" defTabSz="914400" rtl="0" eaLnBrk="1" latinLnBrk="0" hangingPunct="1">
        <a:spcBef>
          <a:spcPct val="20000"/>
        </a:spcBef>
        <a:buClr>
          <a:schemeClr val="accent1">
            <a:lumMod val="75000"/>
          </a:schemeClr>
        </a:buClr>
        <a:buSzPct val="100000"/>
        <a:buFont typeface="Wingdings" pitchFamily="2" charset="2"/>
        <a:buChar char="l"/>
        <a:defRPr kumimoji="1" sz="2000" kern="1200">
          <a:solidFill>
            <a:schemeClr val="tx2"/>
          </a:solidFill>
          <a:latin typeface="Century" pitchFamily="18" charset="0"/>
          <a:ea typeface="+mn-ea"/>
          <a:cs typeface="+mn-cs"/>
        </a:defRPr>
      </a:lvl3pPr>
      <a:lvl4pPr marL="1143000" indent="-228600" algn="l" defTabSz="914400" rtl="0" eaLnBrk="1" latinLnBrk="0" hangingPunct="1">
        <a:spcBef>
          <a:spcPct val="20000"/>
        </a:spcBef>
        <a:buClr>
          <a:schemeClr val="accent1">
            <a:lumMod val="75000"/>
          </a:schemeClr>
        </a:buClr>
        <a:buSzPct val="100000"/>
        <a:buFont typeface="Wingdings 3" pitchFamily="18" charset="2"/>
        <a:buChar char=""/>
        <a:defRPr kumimoji="1" sz="1800" kern="1200">
          <a:solidFill>
            <a:schemeClr val="tx2"/>
          </a:solidFill>
          <a:latin typeface="Century" pitchFamily="18" charset="0"/>
          <a:ea typeface="+mn-ea"/>
          <a:cs typeface="+mn-cs"/>
        </a:defRPr>
      </a:lvl4pPr>
      <a:lvl5pPr marL="1463040" indent="-228600" algn="l" defTabSz="914400" rtl="0" eaLnBrk="1" latinLnBrk="0" hangingPunct="1">
        <a:spcBef>
          <a:spcPct val="20000"/>
        </a:spcBef>
        <a:buClr>
          <a:schemeClr val="accent1">
            <a:lumMod val="75000"/>
          </a:schemeClr>
        </a:buClr>
        <a:buSzPct val="80000"/>
        <a:buFont typeface="Wingdings" pitchFamily="2" charset="2"/>
        <a:buChar char="p"/>
        <a:defRPr kumimoji="1" sz="1600" kern="1200">
          <a:solidFill>
            <a:schemeClr val="tx2"/>
          </a:solidFill>
          <a:latin typeface="Century" pitchFamily="18" charset="0"/>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152718"/>
            <a:ext cx="6273800" cy="1371600"/>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95300" y="1752601"/>
            <a:ext cx="8255000" cy="43735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95300" y="6172201"/>
            <a:ext cx="3714750" cy="304800"/>
          </a:xfrm>
          <a:prstGeom prst="rect">
            <a:avLst/>
          </a:prstGeom>
        </p:spPr>
        <p:txBody>
          <a:bodyPr vert="horz" lIns="91440" tIns="45720" rIns="91440" bIns="0" rtlCol="0" anchor="b"/>
          <a:lstStyle>
            <a:lvl1pPr algn="l">
              <a:defRPr sz="1000">
                <a:solidFill>
                  <a:schemeClr val="tx1"/>
                </a:solidFill>
              </a:defRPr>
            </a:lvl1pPr>
          </a:lstStyle>
          <a:p>
            <a:pPr fontAlgn="auto">
              <a:spcBef>
                <a:spcPts val="0"/>
              </a:spcBef>
              <a:spcAft>
                <a:spcPts val="0"/>
              </a:spcAft>
            </a:pPr>
            <a:fld id="{6F915359-32BF-4A36-9447-211F6DF50275}" type="datetime1">
              <a:rPr lang="ja-JP" altLang="en-US" smtClean="0">
                <a:solidFill>
                  <a:srgbClr val="000000"/>
                </a:solidFill>
                <a:latin typeface="Arial"/>
                <a:ea typeface="ＭＳ Ｐゴシック"/>
              </a:rPr>
              <a:pPr fontAlgn="auto">
                <a:spcBef>
                  <a:spcPts val="0"/>
                </a:spcBef>
                <a:spcAft>
                  <a:spcPts val="0"/>
                </a:spcAft>
              </a:pPr>
              <a:t>2016/11/8</a:t>
            </a:fld>
            <a:endParaRPr lang="ja-JP" altLang="en-US">
              <a:solidFill>
                <a:srgbClr val="000000"/>
              </a:solidFill>
              <a:latin typeface="Arial"/>
              <a:ea typeface="ＭＳ Ｐゴシック"/>
            </a:endParaRPr>
          </a:p>
        </p:txBody>
      </p:sp>
      <p:sp>
        <p:nvSpPr>
          <p:cNvPr id="5" name="Footer Placeholder 4"/>
          <p:cNvSpPr>
            <a:spLocks noGrp="1"/>
          </p:cNvSpPr>
          <p:nvPr>
            <p:ph type="ftr" sz="quarter" idx="3"/>
          </p:nvPr>
        </p:nvSpPr>
        <p:spPr>
          <a:xfrm>
            <a:off x="495300" y="6492900"/>
            <a:ext cx="3714750" cy="283845"/>
          </a:xfrm>
          <a:prstGeom prst="rect">
            <a:avLst/>
          </a:prstGeom>
        </p:spPr>
        <p:txBody>
          <a:bodyPr vert="horz" lIns="91440" tIns="45720" rIns="91440" bIns="45720" rtlCol="0" anchor="t"/>
          <a:lstStyle>
            <a:lvl1pPr algn="l">
              <a:defRPr sz="1000">
                <a:solidFill>
                  <a:schemeClr val="tx1"/>
                </a:solidFill>
              </a:defRPr>
            </a:lvl1pPr>
          </a:lstStyle>
          <a:p>
            <a:pPr fontAlgn="auto">
              <a:spcBef>
                <a:spcPts val="0"/>
              </a:spcBef>
              <a:spcAft>
                <a:spcPts val="0"/>
              </a:spcAft>
            </a:pPr>
            <a:r>
              <a:rPr lang="ja-JP" altLang="en-US" smtClean="0">
                <a:solidFill>
                  <a:srgbClr val="000000"/>
                </a:solidFill>
                <a:latin typeface="Arial"/>
                <a:ea typeface="ＭＳ Ｐゴシック"/>
              </a:rPr>
              <a:t>～「ありがとう力で幸せの連鎖をおこす」～　　　　　　　　　　　　　　　　　　　　　　　　　　　　　　　一般社団法人ありがとう力浸透協会</a:t>
            </a:r>
            <a:endParaRPr lang="ja-JP" altLang="en-US">
              <a:solidFill>
                <a:srgbClr val="000000"/>
              </a:solidFill>
              <a:latin typeface="Arial"/>
              <a:ea typeface="ＭＳ Ｐゴシック"/>
            </a:endParaRPr>
          </a:p>
        </p:txBody>
      </p:sp>
      <p:sp>
        <p:nvSpPr>
          <p:cNvPr id="6" name="Slide Number Placeholder 5"/>
          <p:cNvSpPr>
            <a:spLocks noGrp="1"/>
          </p:cNvSpPr>
          <p:nvPr>
            <p:ph type="sldNum" sz="quarter" idx="4"/>
          </p:nvPr>
        </p:nvSpPr>
        <p:spPr>
          <a:xfrm rot="16200000">
            <a:off x="8967827" y="5870296"/>
            <a:ext cx="1315721" cy="395552"/>
          </a:xfrm>
          <a:prstGeom prst="rect">
            <a:avLst/>
          </a:prstGeom>
        </p:spPr>
        <p:txBody>
          <a:bodyPr vert="horz" lIns="91440" tIns="45720" rIns="91440" bIns="45720" rtlCol="0" anchor="ctr"/>
          <a:lstStyle>
            <a:lvl1pPr algn="l">
              <a:defRPr sz="2400" b="1">
                <a:solidFill>
                  <a:schemeClr val="tx2"/>
                </a:solidFill>
              </a:defRPr>
            </a:lvl1pPr>
          </a:lstStyle>
          <a:p>
            <a:pPr fontAlgn="auto">
              <a:spcBef>
                <a:spcPts val="0"/>
              </a:spcBef>
              <a:spcAft>
                <a:spcPts val="0"/>
              </a:spcAft>
            </a:pPr>
            <a:fld id="{1CAE0D1D-5979-4730-BD56-0B251CBF5953}" type="slidenum">
              <a:rPr lang="ja-JP" altLang="en-US" smtClean="0">
                <a:solidFill>
                  <a:srgbClr val="D1282E"/>
                </a:solidFill>
                <a:latin typeface="Arial"/>
                <a:ea typeface="ＭＳ Ｐゴシック"/>
              </a:rPr>
              <a:pPr fontAlgn="auto">
                <a:spcBef>
                  <a:spcPts val="0"/>
                </a:spcBef>
                <a:spcAft>
                  <a:spcPts val="0"/>
                </a:spcAft>
              </a:pPr>
              <a:t>‹#›</a:t>
            </a:fld>
            <a:endParaRPr lang="ja-JP" altLang="en-US">
              <a:solidFill>
                <a:srgbClr val="D1282E"/>
              </a:solidFill>
              <a:latin typeface="Arial"/>
              <a:ea typeface="ＭＳ Ｐゴシック"/>
            </a:endParaRPr>
          </a:p>
        </p:txBody>
      </p:sp>
      <p:sp>
        <p:nvSpPr>
          <p:cNvPr id="7" name="Rectangle 6"/>
          <p:cNvSpPr/>
          <p:nvPr/>
        </p:nvSpPr>
        <p:spPr>
          <a:xfrm>
            <a:off x="9751218" y="0"/>
            <a:ext cx="154782"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8" name="Rectangle 7"/>
          <p:cNvSpPr/>
          <p:nvPr/>
        </p:nvSpPr>
        <p:spPr>
          <a:xfrm>
            <a:off x="9751218" y="1371600"/>
            <a:ext cx="154782"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Tree>
    <p:extLst>
      <p:ext uri="{BB962C8B-B14F-4D97-AF65-F5344CB8AC3E}">
        <p14:creationId xmlns:p14="http://schemas.microsoft.com/office/powerpoint/2010/main" val="2744884942"/>
      </p:ext>
    </p:extLst>
  </p:cSld>
  <p:clrMap bg1="lt1" tx1="dk1" bg2="lt2" tx2="dk2" accent1="accent1" accent2="accent2" accent3="accent3" accent4="accent4" accent5="accent5" accent6="accent6" hlink="hlink" folHlink="folHlink"/>
  <p:sldLayoutIdLst>
    <p:sldLayoutId id="2147484371" r:id="rId1"/>
    <p:sldLayoutId id="2147484372" r:id="rId2"/>
    <p:sldLayoutId id="2147484373" r:id="rId3"/>
    <p:sldLayoutId id="2147484374" r:id="rId4"/>
    <p:sldLayoutId id="2147484375" r:id="rId5"/>
    <p:sldLayoutId id="2147484376" r:id="rId6"/>
    <p:sldLayoutId id="2147484377" r:id="rId7"/>
    <p:sldLayoutId id="2147484378" r:id="rId8"/>
    <p:sldLayoutId id="2147484379" r:id="rId9"/>
    <p:sldLayoutId id="2147484380" r:id="rId10"/>
    <p:sldLayoutId id="2147484381" r:id="rId11"/>
  </p:sldLayoutIdLst>
  <p:hf hdr="0" dt="0"/>
  <p:txStyles>
    <p:titleStyle>
      <a:lvl1pPr algn="l" defTabSz="914400" rtl="0" eaLnBrk="1" latinLnBrk="0" hangingPunct="1">
        <a:spcBef>
          <a:spcPct val="0"/>
        </a:spcBef>
        <a:buNone/>
        <a:defRPr kumimoji="1"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kumimoji="1"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kumimoji="1"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152718"/>
            <a:ext cx="6273800" cy="1371600"/>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95300" y="1752601"/>
            <a:ext cx="8255000" cy="43735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95300" y="6172201"/>
            <a:ext cx="3714750" cy="304800"/>
          </a:xfrm>
          <a:prstGeom prst="rect">
            <a:avLst/>
          </a:prstGeom>
        </p:spPr>
        <p:txBody>
          <a:bodyPr vert="horz" lIns="91440" tIns="45720" rIns="91440" bIns="0" rtlCol="0" anchor="b"/>
          <a:lstStyle>
            <a:lvl1pPr algn="l">
              <a:defRPr sz="1000">
                <a:solidFill>
                  <a:schemeClr val="tx1"/>
                </a:solidFill>
              </a:defRPr>
            </a:lvl1pPr>
          </a:lstStyle>
          <a:p>
            <a:pPr fontAlgn="auto">
              <a:spcBef>
                <a:spcPts val="0"/>
              </a:spcBef>
              <a:spcAft>
                <a:spcPts val="0"/>
              </a:spcAft>
            </a:pPr>
            <a:fld id="{6F915359-32BF-4A36-9447-211F6DF50275}" type="datetime1">
              <a:rPr lang="ja-JP" altLang="en-US" smtClean="0">
                <a:solidFill>
                  <a:srgbClr val="000000"/>
                </a:solidFill>
                <a:latin typeface="Arial"/>
                <a:ea typeface="ＭＳ Ｐゴシック"/>
              </a:rPr>
              <a:pPr fontAlgn="auto">
                <a:spcBef>
                  <a:spcPts val="0"/>
                </a:spcBef>
                <a:spcAft>
                  <a:spcPts val="0"/>
                </a:spcAft>
              </a:pPr>
              <a:t>2016/11/8</a:t>
            </a:fld>
            <a:endParaRPr lang="ja-JP" altLang="en-US">
              <a:solidFill>
                <a:srgbClr val="000000"/>
              </a:solidFill>
              <a:latin typeface="Arial"/>
              <a:ea typeface="ＭＳ Ｐゴシック"/>
            </a:endParaRPr>
          </a:p>
        </p:txBody>
      </p:sp>
      <p:sp>
        <p:nvSpPr>
          <p:cNvPr id="5" name="Footer Placeholder 4"/>
          <p:cNvSpPr>
            <a:spLocks noGrp="1"/>
          </p:cNvSpPr>
          <p:nvPr>
            <p:ph type="ftr" sz="quarter" idx="3"/>
          </p:nvPr>
        </p:nvSpPr>
        <p:spPr>
          <a:xfrm>
            <a:off x="495300" y="6492896"/>
            <a:ext cx="3714750" cy="283845"/>
          </a:xfrm>
          <a:prstGeom prst="rect">
            <a:avLst/>
          </a:prstGeom>
        </p:spPr>
        <p:txBody>
          <a:bodyPr vert="horz" lIns="91440" tIns="45720" rIns="91440" bIns="45720" rtlCol="0" anchor="t"/>
          <a:lstStyle>
            <a:lvl1pPr algn="l">
              <a:defRPr sz="1000">
                <a:solidFill>
                  <a:schemeClr val="tx1"/>
                </a:solidFill>
              </a:defRPr>
            </a:lvl1pPr>
          </a:lstStyle>
          <a:p>
            <a:pPr fontAlgn="auto">
              <a:spcBef>
                <a:spcPts val="0"/>
              </a:spcBef>
              <a:spcAft>
                <a:spcPts val="0"/>
              </a:spcAft>
            </a:pPr>
            <a:r>
              <a:rPr lang="ja-JP" altLang="en-US" smtClean="0">
                <a:solidFill>
                  <a:srgbClr val="000000"/>
                </a:solidFill>
                <a:latin typeface="Arial"/>
                <a:ea typeface="ＭＳ Ｐゴシック"/>
              </a:rPr>
              <a:t>～「ありがとう力で幸せの連鎖をおこす」～　　　　　　　　　　　　　　　　　　　　　　　　　　　　　　　一般社団法人ありがとう力浸透協会</a:t>
            </a:r>
            <a:endParaRPr lang="ja-JP" altLang="en-US">
              <a:solidFill>
                <a:srgbClr val="000000"/>
              </a:solidFill>
              <a:latin typeface="Arial"/>
              <a:ea typeface="ＭＳ Ｐゴシック"/>
            </a:endParaRPr>
          </a:p>
        </p:txBody>
      </p:sp>
      <p:sp>
        <p:nvSpPr>
          <p:cNvPr id="6" name="Slide Number Placeholder 5"/>
          <p:cNvSpPr>
            <a:spLocks noGrp="1"/>
          </p:cNvSpPr>
          <p:nvPr>
            <p:ph type="sldNum" sz="quarter" idx="4"/>
          </p:nvPr>
        </p:nvSpPr>
        <p:spPr>
          <a:xfrm rot="16200000">
            <a:off x="8967825" y="5870294"/>
            <a:ext cx="1315721" cy="395552"/>
          </a:xfrm>
          <a:prstGeom prst="rect">
            <a:avLst/>
          </a:prstGeom>
        </p:spPr>
        <p:txBody>
          <a:bodyPr vert="horz" lIns="91440" tIns="45720" rIns="91440" bIns="45720" rtlCol="0" anchor="ctr"/>
          <a:lstStyle>
            <a:lvl1pPr algn="l">
              <a:defRPr sz="2400" b="1">
                <a:solidFill>
                  <a:schemeClr val="tx2"/>
                </a:solidFill>
              </a:defRPr>
            </a:lvl1pPr>
          </a:lstStyle>
          <a:p>
            <a:pPr fontAlgn="auto">
              <a:spcBef>
                <a:spcPts val="0"/>
              </a:spcBef>
              <a:spcAft>
                <a:spcPts val="0"/>
              </a:spcAft>
            </a:pPr>
            <a:fld id="{1CAE0D1D-5979-4730-BD56-0B251CBF5953}" type="slidenum">
              <a:rPr lang="ja-JP" altLang="en-US" smtClean="0">
                <a:solidFill>
                  <a:srgbClr val="D1282E"/>
                </a:solidFill>
                <a:latin typeface="Arial"/>
                <a:ea typeface="ＭＳ Ｐゴシック"/>
              </a:rPr>
              <a:pPr fontAlgn="auto">
                <a:spcBef>
                  <a:spcPts val="0"/>
                </a:spcBef>
                <a:spcAft>
                  <a:spcPts val="0"/>
                </a:spcAft>
              </a:pPr>
              <a:t>‹#›</a:t>
            </a:fld>
            <a:endParaRPr lang="ja-JP" altLang="en-US">
              <a:solidFill>
                <a:srgbClr val="D1282E"/>
              </a:solidFill>
              <a:latin typeface="Arial"/>
              <a:ea typeface="ＭＳ Ｐゴシック"/>
            </a:endParaRPr>
          </a:p>
        </p:txBody>
      </p:sp>
      <p:sp>
        <p:nvSpPr>
          <p:cNvPr id="7" name="Rectangle 6"/>
          <p:cNvSpPr/>
          <p:nvPr/>
        </p:nvSpPr>
        <p:spPr>
          <a:xfrm>
            <a:off x="9751218" y="0"/>
            <a:ext cx="154782"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8" name="Rectangle 7"/>
          <p:cNvSpPr/>
          <p:nvPr/>
        </p:nvSpPr>
        <p:spPr>
          <a:xfrm>
            <a:off x="9751218" y="1371600"/>
            <a:ext cx="154782"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Tree>
    <p:extLst>
      <p:ext uri="{BB962C8B-B14F-4D97-AF65-F5344CB8AC3E}">
        <p14:creationId xmlns:p14="http://schemas.microsoft.com/office/powerpoint/2010/main" val="1616691273"/>
      </p:ext>
    </p:extLst>
  </p:cSld>
  <p:clrMap bg1="lt1" tx1="dk1" bg2="lt2" tx2="dk2" accent1="accent1" accent2="accent2" accent3="accent3" accent4="accent4" accent5="accent5" accent6="accent6" hlink="hlink" folHlink="folHlink"/>
  <p:sldLayoutIdLst>
    <p:sldLayoutId id="2147484383" r:id="rId1"/>
    <p:sldLayoutId id="2147484384" r:id="rId2"/>
    <p:sldLayoutId id="2147484385" r:id="rId3"/>
    <p:sldLayoutId id="2147484386" r:id="rId4"/>
    <p:sldLayoutId id="2147484387" r:id="rId5"/>
    <p:sldLayoutId id="2147484388" r:id="rId6"/>
    <p:sldLayoutId id="2147484389" r:id="rId7"/>
    <p:sldLayoutId id="2147484390" r:id="rId8"/>
    <p:sldLayoutId id="2147484391" r:id="rId9"/>
    <p:sldLayoutId id="2147484392" r:id="rId10"/>
    <p:sldLayoutId id="2147484393" r:id="rId11"/>
  </p:sldLayoutIdLst>
  <p:hf hdr="0" dt="0"/>
  <p:txStyles>
    <p:titleStyle>
      <a:lvl1pPr algn="l" defTabSz="914400" rtl="0" eaLnBrk="1" latinLnBrk="0" hangingPunct="1">
        <a:spcBef>
          <a:spcPct val="0"/>
        </a:spcBef>
        <a:buNone/>
        <a:defRPr kumimoji="1"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kumimoji="1"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kumimoji="1"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152718"/>
            <a:ext cx="6273800" cy="1371600"/>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95300" y="1752601"/>
            <a:ext cx="8255000" cy="43735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95300" y="6172201"/>
            <a:ext cx="3714750" cy="304800"/>
          </a:xfrm>
          <a:prstGeom prst="rect">
            <a:avLst/>
          </a:prstGeom>
        </p:spPr>
        <p:txBody>
          <a:bodyPr vert="horz" lIns="91440" tIns="45720" rIns="91440" bIns="0" rtlCol="0" anchor="b"/>
          <a:lstStyle>
            <a:lvl1pPr algn="l">
              <a:defRPr sz="1000">
                <a:solidFill>
                  <a:schemeClr val="tx1"/>
                </a:solidFill>
              </a:defRPr>
            </a:lvl1pPr>
          </a:lstStyle>
          <a:p>
            <a:pPr fontAlgn="auto">
              <a:spcBef>
                <a:spcPts val="0"/>
              </a:spcBef>
              <a:spcAft>
                <a:spcPts val="0"/>
              </a:spcAft>
            </a:pPr>
            <a:fld id="{6F915359-32BF-4A36-9447-211F6DF50275}" type="datetime1">
              <a:rPr lang="ja-JP" altLang="en-US" smtClean="0">
                <a:solidFill>
                  <a:srgbClr val="000000"/>
                </a:solidFill>
                <a:latin typeface="Arial"/>
                <a:ea typeface="ＭＳ Ｐゴシック"/>
              </a:rPr>
              <a:pPr fontAlgn="auto">
                <a:spcBef>
                  <a:spcPts val="0"/>
                </a:spcBef>
                <a:spcAft>
                  <a:spcPts val="0"/>
                </a:spcAft>
              </a:pPr>
              <a:t>2016/11/8</a:t>
            </a:fld>
            <a:endParaRPr lang="ja-JP" altLang="en-US">
              <a:solidFill>
                <a:srgbClr val="000000"/>
              </a:solidFill>
              <a:latin typeface="Arial"/>
              <a:ea typeface="ＭＳ Ｐゴシック"/>
            </a:endParaRPr>
          </a:p>
        </p:txBody>
      </p:sp>
      <p:sp>
        <p:nvSpPr>
          <p:cNvPr id="5" name="Footer Placeholder 4"/>
          <p:cNvSpPr>
            <a:spLocks noGrp="1"/>
          </p:cNvSpPr>
          <p:nvPr>
            <p:ph type="ftr" sz="quarter" idx="3"/>
          </p:nvPr>
        </p:nvSpPr>
        <p:spPr>
          <a:xfrm>
            <a:off x="495300" y="6492892"/>
            <a:ext cx="3714750" cy="283845"/>
          </a:xfrm>
          <a:prstGeom prst="rect">
            <a:avLst/>
          </a:prstGeom>
        </p:spPr>
        <p:txBody>
          <a:bodyPr vert="horz" lIns="91440" tIns="45720" rIns="91440" bIns="45720" rtlCol="0" anchor="t"/>
          <a:lstStyle>
            <a:lvl1pPr algn="l">
              <a:defRPr sz="1000">
                <a:solidFill>
                  <a:schemeClr val="tx1"/>
                </a:solidFill>
              </a:defRPr>
            </a:lvl1pPr>
          </a:lstStyle>
          <a:p>
            <a:pPr fontAlgn="auto">
              <a:spcBef>
                <a:spcPts val="0"/>
              </a:spcBef>
              <a:spcAft>
                <a:spcPts val="0"/>
              </a:spcAft>
            </a:pPr>
            <a:r>
              <a:rPr lang="ja-JP" altLang="en-US" smtClean="0">
                <a:solidFill>
                  <a:srgbClr val="000000"/>
                </a:solidFill>
                <a:latin typeface="Arial"/>
                <a:ea typeface="ＭＳ Ｐゴシック"/>
              </a:rPr>
              <a:t>～「ありがとう力で幸せの連鎖をおこす」～　　　　　　　　　　　　　　　　　　　　　　　　　　　　　　　一般社団法人ありがとう力浸透協会</a:t>
            </a:r>
            <a:endParaRPr lang="ja-JP" altLang="en-US">
              <a:solidFill>
                <a:srgbClr val="000000"/>
              </a:solidFill>
              <a:latin typeface="Arial"/>
              <a:ea typeface="ＭＳ Ｐゴシック"/>
            </a:endParaRPr>
          </a:p>
        </p:txBody>
      </p:sp>
      <p:sp>
        <p:nvSpPr>
          <p:cNvPr id="6" name="Slide Number Placeholder 5"/>
          <p:cNvSpPr>
            <a:spLocks noGrp="1"/>
          </p:cNvSpPr>
          <p:nvPr>
            <p:ph type="sldNum" sz="quarter" idx="4"/>
          </p:nvPr>
        </p:nvSpPr>
        <p:spPr>
          <a:xfrm rot="16200000">
            <a:off x="8967823" y="5870292"/>
            <a:ext cx="1315721" cy="395552"/>
          </a:xfrm>
          <a:prstGeom prst="rect">
            <a:avLst/>
          </a:prstGeom>
        </p:spPr>
        <p:txBody>
          <a:bodyPr vert="horz" lIns="91440" tIns="45720" rIns="91440" bIns="45720" rtlCol="0" anchor="ctr"/>
          <a:lstStyle>
            <a:lvl1pPr algn="l">
              <a:defRPr sz="2400" b="1">
                <a:solidFill>
                  <a:schemeClr val="tx2"/>
                </a:solidFill>
              </a:defRPr>
            </a:lvl1pPr>
          </a:lstStyle>
          <a:p>
            <a:pPr fontAlgn="auto">
              <a:spcBef>
                <a:spcPts val="0"/>
              </a:spcBef>
              <a:spcAft>
                <a:spcPts val="0"/>
              </a:spcAft>
            </a:pPr>
            <a:fld id="{1CAE0D1D-5979-4730-BD56-0B251CBF5953}" type="slidenum">
              <a:rPr lang="ja-JP" altLang="en-US" smtClean="0">
                <a:solidFill>
                  <a:srgbClr val="D1282E"/>
                </a:solidFill>
                <a:latin typeface="Arial"/>
                <a:ea typeface="ＭＳ Ｐゴシック"/>
              </a:rPr>
              <a:pPr fontAlgn="auto">
                <a:spcBef>
                  <a:spcPts val="0"/>
                </a:spcBef>
                <a:spcAft>
                  <a:spcPts val="0"/>
                </a:spcAft>
              </a:pPr>
              <a:t>‹#›</a:t>
            </a:fld>
            <a:endParaRPr lang="ja-JP" altLang="en-US">
              <a:solidFill>
                <a:srgbClr val="D1282E"/>
              </a:solidFill>
              <a:latin typeface="Arial"/>
              <a:ea typeface="ＭＳ Ｐゴシック"/>
            </a:endParaRPr>
          </a:p>
        </p:txBody>
      </p:sp>
      <p:sp>
        <p:nvSpPr>
          <p:cNvPr id="7" name="Rectangle 6"/>
          <p:cNvSpPr/>
          <p:nvPr/>
        </p:nvSpPr>
        <p:spPr>
          <a:xfrm>
            <a:off x="9751218" y="0"/>
            <a:ext cx="154782"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8" name="Rectangle 7"/>
          <p:cNvSpPr/>
          <p:nvPr/>
        </p:nvSpPr>
        <p:spPr>
          <a:xfrm>
            <a:off x="9751218" y="1371600"/>
            <a:ext cx="154782"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Tree>
    <p:extLst>
      <p:ext uri="{BB962C8B-B14F-4D97-AF65-F5344CB8AC3E}">
        <p14:creationId xmlns:p14="http://schemas.microsoft.com/office/powerpoint/2010/main" val="3052920343"/>
      </p:ext>
    </p:extLst>
  </p:cSld>
  <p:clrMap bg1="lt1" tx1="dk1" bg2="lt2" tx2="dk2" accent1="accent1" accent2="accent2" accent3="accent3" accent4="accent4" accent5="accent5" accent6="accent6" hlink="hlink" folHlink="folHlink"/>
  <p:sldLayoutIdLst>
    <p:sldLayoutId id="2147484395" r:id="rId1"/>
    <p:sldLayoutId id="2147484396" r:id="rId2"/>
    <p:sldLayoutId id="2147484397" r:id="rId3"/>
    <p:sldLayoutId id="2147484398" r:id="rId4"/>
    <p:sldLayoutId id="2147484399" r:id="rId5"/>
    <p:sldLayoutId id="2147484400" r:id="rId6"/>
    <p:sldLayoutId id="2147484401" r:id="rId7"/>
    <p:sldLayoutId id="2147484402" r:id="rId8"/>
    <p:sldLayoutId id="2147484403" r:id="rId9"/>
    <p:sldLayoutId id="2147484404" r:id="rId10"/>
    <p:sldLayoutId id="2147484405" r:id="rId11"/>
  </p:sldLayoutIdLst>
  <p:hf hdr="0" dt="0"/>
  <p:txStyles>
    <p:titleStyle>
      <a:lvl1pPr algn="l" defTabSz="914400" rtl="0" eaLnBrk="1" latinLnBrk="0" hangingPunct="1">
        <a:spcBef>
          <a:spcPct val="0"/>
        </a:spcBef>
        <a:buNone/>
        <a:defRPr kumimoji="1"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kumimoji="1"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kumimoji="1"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152718"/>
            <a:ext cx="6273800" cy="1371600"/>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95300" y="1752601"/>
            <a:ext cx="8255000" cy="43735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95300" y="6172201"/>
            <a:ext cx="3714750" cy="304800"/>
          </a:xfrm>
          <a:prstGeom prst="rect">
            <a:avLst/>
          </a:prstGeom>
        </p:spPr>
        <p:txBody>
          <a:bodyPr vert="horz" lIns="91440" tIns="45720" rIns="91440" bIns="0" rtlCol="0" anchor="b"/>
          <a:lstStyle>
            <a:lvl1pPr algn="l">
              <a:defRPr sz="1000">
                <a:solidFill>
                  <a:schemeClr val="tx1"/>
                </a:solidFill>
              </a:defRPr>
            </a:lvl1pPr>
          </a:lstStyle>
          <a:p>
            <a:pPr fontAlgn="auto">
              <a:spcBef>
                <a:spcPts val="0"/>
              </a:spcBef>
              <a:spcAft>
                <a:spcPts val="0"/>
              </a:spcAft>
            </a:pPr>
            <a:fld id="{6F915359-32BF-4A36-9447-211F6DF50275}" type="datetime1">
              <a:rPr lang="ja-JP" altLang="en-US" smtClean="0">
                <a:solidFill>
                  <a:srgbClr val="000000"/>
                </a:solidFill>
                <a:latin typeface="Arial"/>
                <a:ea typeface="ＭＳ Ｐゴシック"/>
              </a:rPr>
              <a:pPr fontAlgn="auto">
                <a:spcBef>
                  <a:spcPts val="0"/>
                </a:spcBef>
                <a:spcAft>
                  <a:spcPts val="0"/>
                </a:spcAft>
              </a:pPr>
              <a:t>2016/11/8</a:t>
            </a:fld>
            <a:endParaRPr lang="ja-JP" altLang="en-US">
              <a:solidFill>
                <a:srgbClr val="000000"/>
              </a:solidFill>
              <a:latin typeface="Arial"/>
              <a:ea typeface="ＭＳ Ｐゴシック"/>
            </a:endParaRPr>
          </a:p>
        </p:txBody>
      </p:sp>
      <p:sp>
        <p:nvSpPr>
          <p:cNvPr id="5" name="Footer Placeholder 4"/>
          <p:cNvSpPr>
            <a:spLocks noGrp="1"/>
          </p:cNvSpPr>
          <p:nvPr>
            <p:ph type="ftr" sz="quarter" idx="3"/>
          </p:nvPr>
        </p:nvSpPr>
        <p:spPr>
          <a:xfrm>
            <a:off x="495300" y="6492886"/>
            <a:ext cx="3714750" cy="283845"/>
          </a:xfrm>
          <a:prstGeom prst="rect">
            <a:avLst/>
          </a:prstGeom>
        </p:spPr>
        <p:txBody>
          <a:bodyPr vert="horz" lIns="91440" tIns="45720" rIns="91440" bIns="45720" rtlCol="0" anchor="t"/>
          <a:lstStyle>
            <a:lvl1pPr algn="l">
              <a:defRPr sz="1000">
                <a:solidFill>
                  <a:schemeClr val="tx1"/>
                </a:solidFill>
              </a:defRPr>
            </a:lvl1pPr>
          </a:lstStyle>
          <a:p>
            <a:pPr fontAlgn="auto">
              <a:spcBef>
                <a:spcPts val="0"/>
              </a:spcBef>
              <a:spcAft>
                <a:spcPts val="0"/>
              </a:spcAft>
            </a:pPr>
            <a:r>
              <a:rPr lang="ja-JP" altLang="en-US" smtClean="0">
                <a:solidFill>
                  <a:srgbClr val="000000"/>
                </a:solidFill>
                <a:latin typeface="Arial"/>
                <a:ea typeface="ＭＳ Ｐゴシック"/>
              </a:rPr>
              <a:t>～「ありがとう力で幸せの連鎖をおこす」～　　　　　　　　　　　　　　　　　　　　　　　　　　　　　　　一般社団法人ありがとう力浸透協会</a:t>
            </a:r>
            <a:endParaRPr lang="ja-JP" altLang="en-US">
              <a:solidFill>
                <a:srgbClr val="000000"/>
              </a:solidFill>
              <a:latin typeface="Arial"/>
              <a:ea typeface="ＭＳ Ｐゴシック"/>
            </a:endParaRPr>
          </a:p>
        </p:txBody>
      </p:sp>
      <p:sp>
        <p:nvSpPr>
          <p:cNvPr id="6" name="Slide Number Placeholder 5"/>
          <p:cNvSpPr>
            <a:spLocks noGrp="1"/>
          </p:cNvSpPr>
          <p:nvPr>
            <p:ph type="sldNum" sz="quarter" idx="4"/>
          </p:nvPr>
        </p:nvSpPr>
        <p:spPr>
          <a:xfrm rot="16200000">
            <a:off x="8967819" y="5870289"/>
            <a:ext cx="1315721" cy="395552"/>
          </a:xfrm>
          <a:prstGeom prst="rect">
            <a:avLst/>
          </a:prstGeom>
        </p:spPr>
        <p:txBody>
          <a:bodyPr vert="horz" lIns="91440" tIns="45720" rIns="91440" bIns="45720" rtlCol="0" anchor="ctr"/>
          <a:lstStyle>
            <a:lvl1pPr algn="l">
              <a:defRPr sz="2400" b="1">
                <a:solidFill>
                  <a:schemeClr val="tx2"/>
                </a:solidFill>
              </a:defRPr>
            </a:lvl1pPr>
          </a:lstStyle>
          <a:p>
            <a:pPr fontAlgn="auto">
              <a:spcBef>
                <a:spcPts val="0"/>
              </a:spcBef>
              <a:spcAft>
                <a:spcPts val="0"/>
              </a:spcAft>
            </a:pPr>
            <a:fld id="{1CAE0D1D-5979-4730-BD56-0B251CBF5953}" type="slidenum">
              <a:rPr lang="ja-JP" altLang="en-US" smtClean="0">
                <a:solidFill>
                  <a:srgbClr val="D1282E"/>
                </a:solidFill>
                <a:latin typeface="Arial"/>
                <a:ea typeface="ＭＳ Ｐゴシック"/>
              </a:rPr>
              <a:pPr fontAlgn="auto">
                <a:spcBef>
                  <a:spcPts val="0"/>
                </a:spcBef>
                <a:spcAft>
                  <a:spcPts val="0"/>
                </a:spcAft>
              </a:pPr>
              <a:t>‹#›</a:t>
            </a:fld>
            <a:endParaRPr lang="ja-JP" altLang="en-US">
              <a:solidFill>
                <a:srgbClr val="D1282E"/>
              </a:solidFill>
              <a:latin typeface="Arial"/>
              <a:ea typeface="ＭＳ Ｐゴシック"/>
            </a:endParaRPr>
          </a:p>
        </p:txBody>
      </p:sp>
      <p:sp>
        <p:nvSpPr>
          <p:cNvPr id="7" name="Rectangle 6"/>
          <p:cNvSpPr/>
          <p:nvPr/>
        </p:nvSpPr>
        <p:spPr>
          <a:xfrm>
            <a:off x="9751218" y="0"/>
            <a:ext cx="154782"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8" name="Rectangle 7"/>
          <p:cNvSpPr/>
          <p:nvPr/>
        </p:nvSpPr>
        <p:spPr>
          <a:xfrm>
            <a:off x="9751218" y="1371600"/>
            <a:ext cx="154782"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Tree>
    <p:extLst>
      <p:ext uri="{BB962C8B-B14F-4D97-AF65-F5344CB8AC3E}">
        <p14:creationId xmlns:p14="http://schemas.microsoft.com/office/powerpoint/2010/main" val="2426581127"/>
      </p:ext>
    </p:extLst>
  </p:cSld>
  <p:clrMap bg1="lt1" tx1="dk1" bg2="lt2" tx2="dk2" accent1="accent1" accent2="accent2" accent3="accent3" accent4="accent4" accent5="accent5" accent6="accent6" hlink="hlink" folHlink="folHlink"/>
  <p:sldLayoutIdLst>
    <p:sldLayoutId id="2147484407" r:id="rId1"/>
    <p:sldLayoutId id="2147484408" r:id="rId2"/>
    <p:sldLayoutId id="2147484409" r:id="rId3"/>
    <p:sldLayoutId id="2147484410" r:id="rId4"/>
    <p:sldLayoutId id="2147484411" r:id="rId5"/>
    <p:sldLayoutId id="2147484412" r:id="rId6"/>
    <p:sldLayoutId id="2147484413" r:id="rId7"/>
    <p:sldLayoutId id="2147484414" r:id="rId8"/>
    <p:sldLayoutId id="2147484415" r:id="rId9"/>
    <p:sldLayoutId id="2147484416" r:id="rId10"/>
    <p:sldLayoutId id="2147484417" r:id="rId11"/>
  </p:sldLayoutIdLst>
  <p:hf hdr="0" dt="0"/>
  <p:txStyles>
    <p:titleStyle>
      <a:lvl1pPr algn="l" defTabSz="914400" rtl="0" eaLnBrk="1" latinLnBrk="0" hangingPunct="1">
        <a:spcBef>
          <a:spcPct val="0"/>
        </a:spcBef>
        <a:buNone/>
        <a:defRPr kumimoji="1"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kumimoji="1"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kumimoji="1"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152718"/>
            <a:ext cx="6273800" cy="1371600"/>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95300" y="1752601"/>
            <a:ext cx="8255000" cy="43735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95300" y="6172201"/>
            <a:ext cx="3714750" cy="304800"/>
          </a:xfrm>
          <a:prstGeom prst="rect">
            <a:avLst/>
          </a:prstGeom>
        </p:spPr>
        <p:txBody>
          <a:bodyPr vert="horz" lIns="91440" tIns="45720" rIns="91440" bIns="0" rtlCol="0" anchor="b"/>
          <a:lstStyle>
            <a:lvl1pPr algn="l">
              <a:defRPr sz="1000">
                <a:solidFill>
                  <a:schemeClr val="tx1"/>
                </a:solidFill>
              </a:defRPr>
            </a:lvl1pPr>
          </a:lstStyle>
          <a:p>
            <a:pPr fontAlgn="auto">
              <a:spcBef>
                <a:spcPts val="0"/>
              </a:spcBef>
              <a:spcAft>
                <a:spcPts val="0"/>
              </a:spcAft>
            </a:pPr>
            <a:fld id="{6F915359-32BF-4A36-9447-211F6DF50275}" type="datetime1">
              <a:rPr lang="ja-JP" altLang="en-US" smtClean="0">
                <a:solidFill>
                  <a:srgbClr val="000000"/>
                </a:solidFill>
                <a:latin typeface="Arial"/>
                <a:ea typeface="ＭＳ Ｐゴシック"/>
              </a:rPr>
              <a:pPr fontAlgn="auto">
                <a:spcBef>
                  <a:spcPts val="0"/>
                </a:spcBef>
                <a:spcAft>
                  <a:spcPts val="0"/>
                </a:spcAft>
              </a:pPr>
              <a:t>2016/11/8</a:t>
            </a:fld>
            <a:endParaRPr lang="ja-JP" altLang="en-US">
              <a:solidFill>
                <a:srgbClr val="000000"/>
              </a:solidFill>
              <a:latin typeface="Arial"/>
              <a:ea typeface="ＭＳ Ｐゴシック"/>
            </a:endParaRPr>
          </a:p>
        </p:txBody>
      </p:sp>
      <p:sp>
        <p:nvSpPr>
          <p:cNvPr id="5" name="Footer Placeholder 4"/>
          <p:cNvSpPr>
            <a:spLocks noGrp="1"/>
          </p:cNvSpPr>
          <p:nvPr>
            <p:ph type="ftr" sz="quarter" idx="3"/>
          </p:nvPr>
        </p:nvSpPr>
        <p:spPr>
          <a:xfrm>
            <a:off x="495300" y="6492876"/>
            <a:ext cx="3714750" cy="283845"/>
          </a:xfrm>
          <a:prstGeom prst="rect">
            <a:avLst/>
          </a:prstGeom>
        </p:spPr>
        <p:txBody>
          <a:bodyPr vert="horz" lIns="91440" tIns="45720" rIns="91440" bIns="45720" rtlCol="0" anchor="t"/>
          <a:lstStyle>
            <a:lvl1pPr algn="l">
              <a:defRPr sz="1000">
                <a:solidFill>
                  <a:schemeClr val="tx1"/>
                </a:solidFill>
              </a:defRPr>
            </a:lvl1pPr>
          </a:lstStyle>
          <a:p>
            <a:pPr fontAlgn="auto">
              <a:spcBef>
                <a:spcPts val="0"/>
              </a:spcBef>
              <a:spcAft>
                <a:spcPts val="0"/>
              </a:spcAft>
            </a:pPr>
            <a:r>
              <a:rPr lang="ja-JP" altLang="en-US" smtClean="0">
                <a:solidFill>
                  <a:srgbClr val="000000"/>
                </a:solidFill>
                <a:latin typeface="Arial"/>
                <a:ea typeface="ＭＳ Ｐゴシック"/>
              </a:rPr>
              <a:t>～「ありがとう力で幸せの連鎖をおこす」～　　　　　　　　　　　　　　　　　　　　　　　　　　　　　　　一般社団法人ありがとう力浸透協会</a:t>
            </a:r>
            <a:endParaRPr lang="ja-JP" altLang="en-US">
              <a:solidFill>
                <a:srgbClr val="000000"/>
              </a:solidFill>
              <a:latin typeface="Arial"/>
              <a:ea typeface="ＭＳ Ｐゴシック"/>
            </a:endParaRPr>
          </a:p>
        </p:txBody>
      </p:sp>
      <p:sp>
        <p:nvSpPr>
          <p:cNvPr id="6" name="Slide Number Placeholder 5"/>
          <p:cNvSpPr>
            <a:spLocks noGrp="1"/>
          </p:cNvSpPr>
          <p:nvPr>
            <p:ph type="sldNum" sz="quarter" idx="4"/>
          </p:nvPr>
        </p:nvSpPr>
        <p:spPr>
          <a:xfrm rot="16200000">
            <a:off x="8967814" y="5870284"/>
            <a:ext cx="1315721" cy="395552"/>
          </a:xfrm>
          <a:prstGeom prst="rect">
            <a:avLst/>
          </a:prstGeom>
        </p:spPr>
        <p:txBody>
          <a:bodyPr vert="horz" lIns="91440" tIns="45720" rIns="91440" bIns="45720" rtlCol="0" anchor="ctr"/>
          <a:lstStyle>
            <a:lvl1pPr algn="l">
              <a:defRPr sz="2400" b="1">
                <a:solidFill>
                  <a:schemeClr val="tx2"/>
                </a:solidFill>
              </a:defRPr>
            </a:lvl1pPr>
          </a:lstStyle>
          <a:p>
            <a:pPr fontAlgn="auto">
              <a:spcBef>
                <a:spcPts val="0"/>
              </a:spcBef>
              <a:spcAft>
                <a:spcPts val="0"/>
              </a:spcAft>
            </a:pPr>
            <a:fld id="{1CAE0D1D-5979-4730-BD56-0B251CBF5953}" type="slidenum">
              <a:rPr lang="ja-JP" altLang="en-US" smtClean="0">
                <a:solidFill>
                  <a:srgbClr val="D1282E"/>
                </a:solidFill>
                <a:latin typeface="Arial"/>
                <a:ea typeface="ＭＳ Ｐゴシック"/>
              </a:rPr>
              <a:pPr fontAlgn="auto">
                <a:spcBef>
                  <a:spcPts val="0"/>
                </a:spcBef>
                <a:spcAft>
                  <a:spcPts val="0"/>
                </a:spcAft>
              </a:pPr>
              <a:t>‹#›</a:t>
            </a:fld>
            <a:endParaRPr lang="ja-JP" altLang="en-US">
              <a:solidFill>
                <a:srgbClr val="D1282E"/>
              </a:solidFill>
              <a:latin typeface="Arial"/>
              <a:ea typeface="ＭＳ Ｐゴシック"/>
            </a:endParaRPr>
          </a:p>
        </p:txBody>
      </p:sp>
      <p:sp>
        <p:nvSpPr>
          <p:cNvPr id="7" name="Rectangle 6"/>
          <p:cNvSpPr/>
          <p:nvPr/>
        </p:nvSpPr>
        <p:spPr>
          <a:xfrm>
            <a:off x="9751218" y="0"/>
            <a:ext cx="154782"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8" name="Rectangle 7"/>
          <p:cNvSpPr/>
          <p:nvPr/>
        </p:nvSpPr>
        <p:spPr>
          <a:xfrm>
            <a:off x="9751218" y="1371600"/>
            <a:ext cx="154782"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Tree>
    <p:extLst>
      <p:ext uri="{BB962C8B-B14F-4D97-AF65-F5344CB8AC3E}">
        <p14:creationId xmlns:p14="http://schemas.microsoft.com/office/powerpoint/2010/main" val="3801728006"/>
      </p:ext>
    </p:extLst>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Lst>
  <p:hf hdr="0" dt="0"/>
  <p:txStyles>
    <p:titleStyle>
      <a:lvl1pPr algn="l" defTabSz="914400" rtl="0" eaLnBrk="1" latinLnBrk="0" hangingPunct="1">
        <a:spcBef>
          <a:spcPct val="0"/>
        </a:spcBef>
        <a:buNone/>
        <a:defRPr kumimoji="1"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kumimoji="1"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kumimoji="1"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8" Type="http://schemas.openxmlformats.org/officeDocument/2006/relationships/image" Target="../media/image17.wmf"/><Relationship Id="rId13" Type="http://schemas.microsoft.com/office/2007/relationships/diagramDrawing" Target="../diagrams/drawing1.xml"/><Relationship Id="rId3" Type="http://schemas.openxmlformats.org/officeDocument/2006/relationships/image" Target="../media/image12.gif"/><Relationship Id="rId7" Type="http://schemas.openxmlformats.org/officeDocument/2006/relationships/image" Target="../media/image16.wmf"/><Relationship Id="rId12"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52.xml"/><Relationship Id="rId6" Type="http://schemas.openxmlformats.org/officeDocument/2006/relationships/image" Target="../media/image15.wmf"/><Relationship Id="rId11" Type="http://schemas.openxmlformats.org/officeDocument/2006/relationships/diagramQuickStyle" Target="../diagrams/quickStyle1.xml"/><Relationship Id="rId5" Type="http://schemas.openxmlformats.org/officeDocument/2006/relationships/image" Target="../media/image14.wmf"/><Relationship Id="rId10" Type="http://schemas.openxmlformats.org/officeDocument/2006/relationships/diagramLayout" Target="../diagrams/layout1.xml"/><Relationship Id="rId4" Type="http://schemas.openxmlformats.org/officeDocument/2006/relationships/image" Target="../media/image13.wmf"/><Relationship Id="rId9"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3" Type="http://schemas.openxmlformats.org/officeDocument/2006/relationships/hyperlink" Target="http://homekotoba.j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37" name="Text Box 17"/>
          <p:cNvSpPr txBox="1">
            <a:spLocks noChangeArrowheads="1"/>
          </p:cNvSpPr>
          <p:nvPr/>
        </p:nvSpPr>
        <p:spPr bwMode="auto">
          <a:xfrm>
            <a:off x="2216696" y="980054"/>
            <a:ext cx="7686426" cy="2088906"/>
          </a:xfrm>
          <a:prstGeom prst="rect">
            <a:avLst/>
          </a:prstGeom>
          <a:noFill/>
          <a:ln w="9525">
            <a:noFill/>
            <a:miter lim="800000"/>
            <a:headEnd/>
            <a:tailEnd/>
          </a:ln>
          <a:effectLst>
            <a:outerShdw blurRad="50800" dist="38100" dir="5400000" algn="t" rotWithShape="0">
              <a:prstClr val="black">
                <a:alpha val="40000"/>
              </a:prstClr>
            </a:outerShdw>
          </a:effectLst>
          <a:extLst/>
        </p:spPr>
        <p:txBody>
          <a:bodyPr wrap="square" lIns="90000" tIns="46800" rIns="90000" bIns="46800">
            <a:spAutoFit/>
          </a:bodyPr>
          <a:lstStyle/>
          <a:p>
            <a:pPr algn="ctr" defTabSz="762000">
              <a:lnSpc>
                <a:spcPct val="120000"/>
              </a:lnSpc>
              <a:defRPr/>
            </a:pPr>
            <a:r>
              <a:rPr lang="ja-JP" altLang="en-US" sz="5400" dirty="0" smtClean="0">
                <a:solidFill>
                  <a:schemeClr val="tx1">
                    <a:lumMod val="85000"/>
                    <a:lumOff val="15000"/>
                  </a:schemeClr>
                </a:solidFill>
                <a:latin typeface="HGP創英角ｺﾞｼｯｸUB" pitchFamily="50" charset="-128"/>
                <a:ea typeface="HGP創英角ｺﾞｼｯｸUB" pitchFamily="50" charset="-128"/>
              </a:rPr>
              <a:t>褒め言葉カード</a:t>
            </a:r>
            <a:r>
              <a:rPr lang="en-US" altLang="ja-JP" sz="2000" dirty="0" smtClean="0">
                <a:solidFill>
                  <a:schemeClr val="tx1">
                    <a:lumMod val="85000"/>
                    <a:lumOff val="15000"/>
                  </a:schemeClr>
                </a:solidFill>
                <a:latin typeface="HGP創英角ｺﾞｼｯｸUB" pitchFamily="50" charset="-128"/>
                <a:ea typeface="HGP創英角ｺﾞｼｯｸUB" pitchFamily="50" charset="-128"/>
              </a:rPr>
              <a:t>®</a:t>
            </a:r>
            <a:endParaRPr lang="en-US" altLang="ja-JP" sz="2000" dirty="0">
              <a:solidFill>
                <a:schemeClr val="tx1">
                  <a:lumMod val="85000"/>
                  <a:lumOff val="15000"/>
                </a:schemeClr>
              </a:solidFill>
              <a:latin typeface="HGP創英角ｺﾞｼｯｸUB" pitchFamily="50" charset="-128"/>
              <a:ea typeface="HGP創英角ｺﾞｼｯｸUB" pitchFamily="50" charset="-128"/>
            </a:endParaRPr>
          </a:p>
          <a:p>
            <a:pPr algn="ctr" defTabSz="762000">
              <a:lnSpc>
                <a:spcPct val="120000"/>
              </a:lnSpc>
              <a:defRPr/>
            </a:pPr>
            <a:r>
              <a:rPr lang="ja-JP" altLang="en-US" sz="5400" dirty="0" smtClean="0">
                <a:solidFill>
                  <a:schemeClr val="tx1">
                    <a:lumMod val="85000"/>
                    <a:lumOff val="15000"/>
                  </a:schemeClr>
                </a:solidFill>
                <a:latin typeface="HGP創英角ｺﾞｼｯｸUB" pitchFamily="50" charset="-128"/>
                <a:ea typeface="HGP創英角ｺﾞｼｯｸUB" pitchFamily="50" charset="-128"/>
              </a:rPr>
              <a:t>活用セミナー</a:t>
            </a:r>
            <a:endParaRPr lang="ja-JP" altLang="en-US" sz="5400" dirty="0">
              <a:solidFill>
                <a:schemeClr val="tx1">
                  <a:lumMod val="85000"/>
                  <a:lumOff val="15000"/>
                </a:schemeClr>
              </a:solidFill>
              <a:effectLst>
                <a:outerShdw blurRad="38100" dist="38100" dir="2700000" algn="tl">
                  <a:srgbClr val="C0C0C0"/>
                </a:outerShdw>
              </a:effectLst>
              <a:latin typeface="HGP明朝E" pitchFamily="18" charset="-128"/>
              <a:ea typeface="HGP明朝E" pitchFamily="18" charset="-128"/>
            </a:endParaRPr>
          </a:p>
        </p:txBody>
      </p:sp>
      <p:sp>
        <p:nvSpPr>
          <p:cNvPr id="4101" name="Text Box 53"/>
          <p:cNvSpPr txBox="1">
            <a:spLocks noChangeArrowheads="1"/>
          </p:cNvSpPr>
          <p:nvPr/>
        </p:nvSpPr>
        <p:spPr bwMode="auto">
          <a:xfrm>
            <a:off x="4016899" y="5013198"/>
            <a:ext cx="5203283"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defRPr kumimoji="1" sz="1400">
                <a:solidFill>
                  <a:srgbClr val="010000"/>
                </a:solidFill>
                <a:latin typeface="Arial" charset="0"/>
                <a:ea typeface="ＭＳ Ｐゴシック" pitchFamily="50" charset="-128"/>
              </a:defRPr>
            </a:lvl1pPr>
            <a:lvl2pPr marL="742950" indent="-285750" eaLnBrk="0" hangingPunct="0">
              <a:spcBef>
                <a:spcPct val="20000"/>
              </a:spcBef>
              <a:buChar char="–"/>
              <a:defRPr kumimoji="1" sz="1600">
                <a:solidFill>
                  <a:srgbClr val="010000"/>
                </a:solidFill>
                <a:latin typeface="Arial" charset="0"/>
                <a:ea typeface="ＭＳ Ｐゴシック" pitchFamily="50" charset="-128"/>
              </a:defRPr>
            </a:lvl2pPr>
            <a:lvl3pPr marL="1143000" indent="-228600" eaLnBrk="0" hangingPunct="0">
              <a:spcBef>
                <a:spcPct val="20000"/>
              </a:spcBef>
              <a:buChar char="•"/>
              <a:defRPr kumimoji="1" sz="1600">
                <a:solidFill>
                  <a:srgbClr val="010000"/>
                </a:solidFill>
                <a:latin typeface="Arial" charset="0"/>
                <a:ea typeface="ＭＳ Ｐゴシック" pitchFamily="50" charset="-128"/>
              </a:defRPr>
            </a:lvl3pPr>
            <a:lvl4pPr marL="1600200" indent="-228600" eaLnBrk="0" hangingPunct="0">
              <a:spcBef>
                <a:spcPct val="20000"/>
              </a:spcBef>
              <a:buChar char="–"/>
              <a:defRPr kumimoji="1" sz="1600">
                <a:solidFill>
                  <a:srgbClr val="010000"/>
                </a:solidFill>
                <a:latin typeface="Arial" charset="0"/>
                <a:ea typeface="ＭＳ Ｐゴシック" pitchFamily="50" charset="-128"/>
              </a:defRPr>
            </a:lvl4pPr>
            <a:lvl5pPr marL="2057400" indent="-228600" eaLnBrk="0" hangingPunct="0">
              <a:spcBef>
                <a:spcPct val="20000"/>
              </a:spcBef>
              <a:buChar char="•"/>
              <a:defRPr kumimoji="1" sz="1600">
                <a:solidFill>
                  <a:srgbClr val="010000"/>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1600">
                <a:solidFill>
                  <a:srgbClr val="010000"/>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1600">
                <a:solidFill>
                  <a:srgbClr val="010000"/>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1600">
                <a:solidFill>
                  <a:srgbClr val="010000"/>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1600">
                <a:solidFill>
                  <a:srgbClr val="010000"/>
                </a:solidFill>
                <a:latin typeface="Arial" charset="0"/>
                <a:ea typeface="ＭＳ Ｐゴシック" pitchFamily="50" charset="-128"/>
              </a:defRPr>
            </a:lvl9pPr>
          </a:lstStyle>
          <a:p>
            <a:pPr algn="ctr" eaLnBrk="1" hangingPunct="1">
              <a:spcBef>
                <a:spcPct val="50000"/>
              </a:spcBef>
            </a:pP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一般社団法人日本褒め言葉カード協会</a:t>
            </a:r>
            <a:endParaRPr lang="en-US" altLang="ja-JP"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1" hangingPunct="1">
              <a:lnSpc>
                <a:spcPct val="150000"/>
              </a:lnSpc>
              <a:spcBef>
                <a:spcPts val="600"/>
              </a:spcBef>
            </a:pP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理事長</a:t>
            </a: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藤咲徳朗 </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99" name="Rectangle 18"/>
          <p:cNvSpPr>
            <a:spLocks noChangeArrowheads="1"/>
          </p:cNvSpPr>
          <p:nvPr/>
        </p:nvSpPr>
        <p:spPr bwMode="auto">
          <a:xfrm>
            <a:off x="0" y="0"/>
            <a:ext cx="496280" cy="6858000"/>
          </a:xfrm>
          <a:prstGeom prst="rect">
            <a:avLst/>
          </a:prstGeom>
          <a:solidFill>
            <a:srgbClr val="00B0F0"/>
          </a:solidFill>
          <a:ln w="9525">
            <a:noFill/>
            <a:miter lim="800000"/>
            <a:headEnd/>
            <a:tailEnd/>
          </a:ln>
          <a:effectLst/>
          <a:extLst/>
        </p:spPr>
        <p:txBody>
          <a:bodyPr wrap="none" anchor="ctr"/>
          <a:lstStyle>
            <a:lvl1pPr eaLnBrk="0" hangingPunct="0">
              <a:spcBef>
                <a:spcPct val="20000"/>
              </a:spcBef>
              <a:defRPr kumimoji="1" sz="1400">
                <a:solidFill>
                  <a:srgbClr val="010000"/>
                </a:solidFill>
                <a:latin typeface="Arial" charset="0"/>
                <a:ea typeface="ＭＳ Ｐゴシック" pitchFamily="50" charset="-128"/>
              </a:defRPr>
            </a:lvl1pPr>
            <a:lvl2pPr marL="742950" indent="-285750" eaLnBrk="0" hangingPunct="0">
              <a:spcBef>
                <a:spcPct val="20000"/>
              </a:spcBef>
              <a:buChar char="–"/>
              <a:defRPr kumimoji="1" sz="1600">
                <a:solidFill>
                  <a:srgbClr val="010000"/>
                </a:solidFill>
                <a:latin typeface="Arial" charset="0"/>
                <a:ea typeface="ＭＳ Ｐゴシック" pitchFamily="50" charset="-128"/>
              </a:defRPr>
            </a:lvl2pPr>
            <a:lvl3pPr marL="1143000" indent="-228600" eaLnBrk="0" hangingPunct="0">
              <a:spcBef>
                <a:spcPct val="20000"/>
              </a:spcBef>
              <a:buChar char="•"/>
              <a:defRPr kumimoji="1" sz="1600">
                <a:solidFill>
                  <a:srgbClr val="010000"/>
                </a:solidFill>
                <a:latin typeface="Arial" charset="0"/>
                <a:ea typeface="ＭＳ Ｐゴシック" pitchFamily="50" charset="-128"/>
              </a:defRPr>
            </a:lvl3pPr>
            <a:lvl4pPr marL="1600200" indent="-228600" eaLnBrk="0" hangingPunct="0">
              <a:spcBef>
                <a:spcPct val="20000"/>
              </a:spcBef>
              <a:buChar char="–"/>
              <a:defRPr kumimoji="1" sz="1600">
                <a:solidFill>
                  <a:srgbClr val="010000"/>
                </a:solidFill>
                <a:latin typeface="Arial" charset="0"/>
                <a:ea typeface="ＭＳ Ｐゴシック" pitchFamily="50" charset="-128"/>
              </a:defRPr>
            </a:lvl4pPr>
            <a:lvl5pPr marL="2057400" indent="-228600" eaLnBrk="0" hangingPunct="0">
              <a:spcBef>
                <a:spcPct val="20000"/>
              </a:spcBef>
              <a:buChar char="•"/>
              <a:defRPr kumimoji="1" sz="1600">
                <a:solidFill>
                  <a:srgbClr val="010000"/>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1600">
                <a:solidFill>
                  <a:srgbClr val="010000"/>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1600">
                <a:solidFill>
                  <a:srgbClr val="010000"/>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1600">
                <a:solidFill>
                  <a:srgbClr val="010000"/>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1600">
                <a:solidFill>
                  <a:srgbClr val="010000"/>
                </a:solidFill>
                <a:latin typeface="Arial" charset="0"/>
                <a:ea typeface="ＭＳ Ｐゴシック" pitchFamily="50" charset="-128"/>
              </a:defRPr>
            </a:lvl9pPr>
          </a:lstStyle>
          <a:p>
            <a:pPr eaLnBrk="1" hangingPunct="1">
              <a:spcBef>
                <a:spcPct val="0"/>
              </a:spcBef>
            </a:pPr>
            <a:endParaRPr lang="ja-JP" altLang="en-US" dirty="0">
              <a:solidFill>
                <a:srgbClr val="FFFF00"/>
              </a:solidFill>
              <a:latin typeface="Times New Roman" pitchFamily="18" charset="0"/>
            </a:endParaRPr>
          </a:p>
        </p:txBody>
      </p:sp>
      <p:sp>
        <p:nvSpPr>
          <p:cNvPr id="37" name="Text Box 17"/>
          <p:cNvSpPr txBox="1">
            <a:spLocks noChangeArrowheads="1"/>
          </p:cNvSpPr>
          <p:nvPr/>
        </p:nvSpPr>
        <p:spPr bwMode="auto">
          <a:xfrm>
            <a:off x="1458594" y="3284993"/>
            <a:ext cx="8462962" cy="1509260"/>
          </a:xfrm>
          <a:prstGeom prst="rect">
            <a:avLst/>
          </a:prstGeom>
          <a:noFill/>
          <a:ln w="9525">
            <a:noFill/>
            <a:miter lim="800000"/>
            <a:headEnd/>
            <a:tailEnd/>
          </a:ln>
          <a:effectLst/>
          <a:extLst/>
        </p:spPr>
        <p:txBody>
          <a:bodyPr lIns="90000" tIns="46800" rIns="90000" bIns="46800">
            <a:spAutoFit/>
          </a:bodyPr>
          <a:lstStyle/>
          <a:p>
            <a:pPr>
              <a:lnSpc>
                <a:spcPts val="1450"/>
              </a:lnSpc>
              <a:spcBef>
                <a:spcPts val="450"/>
              </a:spcBef>
              <a:spcAft>
                <a:spcPts val="450"/>
              </a:spcAft>
            </a:pPr>
            <a:r>
              <a:rPr lang="ja-JP" altLang="en-US" sz="2800" dirty="0" smtClean="0">
                <a:latin typeface="HGP明朝E" pitchFamily="18" charset="-128"/>
                <a:ea typeface="HGP明朝E" pitchFamily="18" charset="-128"/>
              </a:rPr>
              <a:t>　</a:t>
            </a:r>
            <a:endParaRPr lang="en-US" altLang="ja-JP" sz="2800" dirty="0">
              <a:latin typeface="HGP明朝E" pitchFamily="18" charset="-128"/>
              <a:ea typeface="HGP明朝E" pitchFamily="18" charset="-128"/>
            </a:endParaRPr>
          </a:p>
          <a:p>
            <a:pPr>
              <a:lnSpc>
                <a:spcPts val="1450"/>
              </a:lnSpc>
              <a:spcBef>
                <a:spcPts val="450"/>
              </a:spcBef>
              <a:spcAft>
                <a:spcPts val="450"/>
              </a:spcAft>
            </a:pPr>
            <a:endParaRPr lang="en-US" altLang="ja-JP" sz="2400" kern="0" dirty="0" smtClean="0">
              <a:solidFill>
                <a:srgbClr val="1D2129"/>
              </a:solidFill>
              <a:latin typeface="HGP明朝E" pitchFamily="18" charset="-128"/>
              <a:ea typeface="HGP明朝E" pitchFamily="18" charset="-128"/>
              <a:cs typeface="Helvetica"/>
            </a:endParaRPr>
          </a:p>
          <a:p>
            <a:pPr>
              <a:lnSpc>
                <a:spcPts val="1450"/>
              </a:lnSpc>
              <a:spcBef>
                <a:spcPts val="450"/>
              </a:spcBef>
              <a:spcAft>
                <a:spcPts val="450"/>
              </a:spcAft>
            </a:pPr>
            <a:r>
              <a:rPr lang="ja-JP" altLang="ja-JP" sz="2400" kern="0" dirty="0" smtClean="0">
                <a:solidFill>
                  <a:srgbClr val="1D2129"/>
                </a:solidFill>
                <a:latin typeface="Century"/>
                <a:ea typeface="ＭＳ ゴシック"/>
                <a:cs typeface="Helvetica"/>
              </a:rPr>
              <a:t>「</a:t>
            </a:r>
            <a:r>
              <a:rPr lang="ja-JP" altLang="ja-JP" sz="2400" kern="0" dirty="0">
                <a:solidFill>
                  <a:srgbClr val="1D2129"/>
                </a:solidFill>
                <a:latin typeface="Century"/>
                <a:ea typeface="ＭＳ ゴシック"/>
                <a:cs typeface="Helvetica"/>
              </a:rPr>
              <a:t>褒め言葉カード</a:t>
            </a:r>
            <a:r>
              <a:rPr lang="ja-JP" altLang="ja-JP" sz="2400" kern="0" dirty="0" smtClean="0">
                <a:solidFill>
                  <a:srgbClr val="1D2129"/>
                </a:solidFill>
                <a:latin typeface="Century"/>
                <a:ea typeface="ＭＳ ゴシック"/>
                <a:cs typeface="Helvetica"/>
              </a:rPr>
              <a:t>で</a:t>
            </a:r>
            <a:r>
              <a:rPr lang="ja-JP" altLang="en-US" sz="2400" kern="0" dirty="0" smtClean="0">
                <a:solidFill>
                  <a:srgbClr val="1D2129"/>
                </a:solidFill>
                <a:latin typeface="Century"/>
                <a:ea typeface="ＭＳ ゴシック"/>
                <a:cs typeface="Helvetica"/>
              </a:rPr>
              <a:t>仕事と家庭の</a:t>
            </a:r>
            <a:r>
              <a:rPr lang="ja-JP" altLang="ja-JP" sz="2400" kern="0" dirty="0" smtClean="0">
                <a:solidFill>
                  <a:srgbClr val="1D2129"/>
                </a:solidFill>
                <a:latin typeface="Century"/>
                <a:ea typeface="ＭＳ ゴシック"/>
                <a:cs typeface="Helvetica"/>
              </a:rPr>
              <a:t>幸せ</a:t>
            </a:r>
            <a:r>
              <a:rPr lang="ja-JP" altLang="ja-JP" sz="2400" kern="0" dirty="0">
                <a:solidFill>
                  <a:srgbClr val="1D2129"/>
                </a:solidFill>
                <a:latin typeface="Century"/>
                <a:ea typeface="ＭＳ ゴシック"/>
                <a:cs typeface="Helvetica"/>
              </a:rPr>
              <a:t>の連鎖を</a:t>
            </a:r>
            <a:r>
              <a:rPr lang="ja-JP" altLang="ja-JP" sz="2400" kern="0" dirty="0" smtClean="0">
                <a:solidFill>
                  <a:srgbClr val="1D2129"/>
                </a:solidFill>
                <a:latin typeface="Century"/>
                <a:ea typeface="ＭＳ ゴシック"/>
                <a:cs typeface="Helvetica"/>
              </a:rPr>
              <a:t>引き起</a:t>
            </a:r>
            <a:r>
              <a:rPr lang="ja-JP" altLang="en-US" sz="2400" kern="0" dirty="0" smtClean="0">
                <a:solidFill>
                  <a:srgbClr val="1D2129"/>
                </a:solidFill>
                <a:latin typeface="Century"/>
                <a:ea typeface="ＭＳ ゴシック"/>
                <a:cs typeface="Helvetica"/>
              </a:rPr>
              <a:t>こ</a:t>
            </a:r>
            <a:r>
              <a:rPr lang="ja-JP" altLang="ja-JP" sz="2400" kern="0" dirty="0" smtClean="0">
                <a:solidFill>
                  <a:srgbClr val="1D2129"/>
                </a:solidFill>
                <a:latin typeface="Century"/>
                <a:ea typeface="ＭＳ ゴシック"/>
                <a:cs typeface="Helvetica"/>
              </a:rPr>
              <a:t>す」</a:t>
            </a:r>
            <a:endParaRPr lang="ja-JP" altLang="ja-JP" sz="2400" kern="100" dirty="0">
              <a:latin typeface="Century"/>
              <a:ea typeface="ＭＳ 明朝"/>
              <a:cs typeface="Times New Roman"/>
            </a:endParaRPr>
          </a:p>
          <a:p>
            <a:pPr algn="ctr" defTabSz="762000">
              <a:lnSpc>
                <a:spcPct val="120000"/>
              </a:lnSpc>
              <a:defRPr/>
            </a:pPr>
            <a:endParaRPr lang="ja-JP" altLang="en-US" sz="2800" dirty="0">
              <a:latin typeface="HGP明朝E" pitchFamily="18" charset="-128"/>
              <a:ea typeface="HGP明朝E" pitchFamily="18" charset="-128"/>
            </a:endParaRPr>
          </a:p>
        </p:txBody>
      </p:sp>
      <p:sp>
        <p:nvSpPr>
          <p:cNvPr id="2" name="テキスト ボックス 1"/>
          <p:cNvSpPr txBox="1"/>
          <p:nvPr/>
        </p:nvSpPr>
        <p:spPr>
          <a:xfrm>
            <a:off x="4592962" y="692696"/>
            <a:ext cx="1515158" cy="338554"/>
          </a:xfrm>
          <a:prstGeom prst="rect">
            <a:avLst/>
          </a:prstGeom>
          <a:noFill/>
        </p:spPr>
        <p:txBody>
          <a:bodyPr wrap="none" rtlCol="0">
            <a:spAutoFit/>
          </a:bodyPr>
          <a:lstStyle/>
          <a:p>
            <a:r>
              <a:rPr kumimoji="1" lang="ja-JP" altLang="en-US" sz="1600" dirty="0" smtClean="0">
                <a:solidFill>
                  <a:schemeClr val="bg1">
                    <a:lumMod val="50000"/>
                  </a:schemeClr>
                </a:solidFill>
                <a:latin typeface="Century" panose="02040604050505020304" pitchFamily="18" charset="0"/>
              </a:rPr>
              <a:t>褒め言葉カード</a:t>
            </a:r>
            <a:endParaRPr kumimoji="1" lang="ja-JP" altLang="en-US" sz="1600" dirty="0">
              <a:solidFill>
                <a:schemeClr val="bg1">
                  <a:lumMod val="50000"/>
                </a:schemeClr>
              </a:solidFill>
              <a:latin typeface="Century" panose="020406040505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648" y="1412777"/>
            <a:ext cx="1872208"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スライド番号プレースホルダー 2"/>
          <p:cNvSpPr>
            <a:spLocks noGrp="1"/>
          </p:cNvSpPr>
          <p:nvPr>
            <p:ph type="sldNum" sz="quarter" idx="10"/>
          </p:nvPr>
        </p:nvSpPr>
        <p:spPr/>
        <p:txBody>
          <a:bodyPr/>
          <a:lstStyle/>
          <a:p>
            <a:pPr>
              <a:defRPr/>
            </a:pPr>
            <a:r>
              <a:rPr lang="en-US" altLang="ja-JP" smtClean="0"/>
              <a:t>Page:</a:t>
            </a:r>
            <a:fld id="{E0760AC1-BEB7-42F9-AB62-EF434641FFEF}" type="slidenum">
              <a:rPr lang="en-US" altLang="ja-JP" smtClean="0"/>
              <a:pPr>
                <a:defRPr/>
              </a:pPr>
              <a:t>0</a:t>
            </a:fld>
            <a:endParaRPr lang="en-US" altLang="ja-JP"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5000"/>
                                  </p:iterate>
                                  <p:childTnLst>
                                    <p:set>
                                      <p:cBhvr>
                                        <p:cTn id="6" dur="1" fill="hold">
                                          <p:stCondLst>
                                            <p:cond delay="0"/>
                                          </p:stCondLst>
                                        </p:cTn>
                                        <p:tgtEl>
                                          <p:spTgt spid="37">
                                            <p:txEl>
                                              <p:pRg st="0" end="0"/>
                                            </p:txEl>
                                          </p:spTgt>
                                        </p:tgtEl>
                                        <p:attrNameLst>
                                          <p:attrName>style.visibility</p:attrName>
                                        </p:attrNameLst>
                                      </p:cBhvr>
                                      <p:to>
                                        <p:strVal val="visible"/>
                                      </p:to>
                                    </p:set>
                                    <p:animEffect transition="in" filter="wipe(left)">
                                      <p:cBhvr>
                                        <p:cTn id="7" dur="1000"/>
                                        <p:tgtEl>
                                          <p:spTgt spid="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5000"/>
                                  </p:iterate>
                                  <p:childTnLst>
                                    <p:set>
                                      <p:cBhvr>
                                        <p:cTn id="11" dur="1" fill="hold">
                                          <p:stCondLst>
                                            <p:cond delay="0"/>
                                          </p:stCondLst>
                                        </p:cTn>
                                        <p:tgtEl>
                                          <p:spTgt spid="37">
                                            <p:txEl>
                                              <p:pRg st="2" end="2"/>
                                            </p:txEl>
                                          </p:spTgt>
                                        </p:tgtEl>
                                        <p:attrNameLst>
                                          <p:attrName>style.visibility</p:attrName>
                                        </p:attrNameLst>
                                      </p:cBhvr>
                                      <p:to>
                                        <p:strVal val="visible"/>
                                      </p:to>
                                    </p:set>
                                    <p:animEffect transition="in" filter="wipe(left)">
                                      <p:cBhvr>
                                        <p:cTn id="12" dur="1000"/>
                                        <p:tgtEl>
                                          <p:spTgt spid="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bldLvl="2"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94471" y="228600"/>
            <a:ext cx="9439049" cy="1272733"/>
          </a:xfrm>
        </p:spPr>
        <p:txBody>
          <a:bodyPr>
            <a:normAutofit/>
          </a:bodyPr>
          <a:lstStyle/>
          <a:p>
            <a:pPr algn="l"/>
            <a:r>
              <a:rPr kumimoji="1" lang="ja-JP" altLang="en-US" sz="2000" dirty="0" smtClean="0">
                <a:solidFill>
                  <a:schemeClr val="tx1"/>
                </a:solidFill>
                <a:effectLst/>
              </a:rPr>
              <a:t>　　　　　　　　　　　　パワーハラスメントが発生しやすい職場</a:t>
            </a:r>
            <a:r>
              <a:rPr lang="en-US" altLang="ja-JP" sz="2000" dirty="0">
                <a:solidFill>
                  <a:schemeClr val="tx1"/>
                </a:solidFill>
                <a:effectLst/>
              </a:rPr>
              <a:t/>
            </a:r>
            <a:br>
              <a:rPr lang="en-US" altLang="ja-JP" sz="2000" dirty="0">
                <a:solidFill>
                  <a:schemeClr val="tx1"/>
                </a:solidFill>
                <a:effectLst/>
              </a:rPr>
            </a:br>
            <a:r>
              <a:rPr lang="ja-JP" altLang="en-US" sz="1400" dirty="0" smtClean="0">
                <a:solidFill>
                  <a:schemeClr val="tx1"/>
                </a:solidFill>
                <a:effectLst/>
              </a:rPr>
              <a:t>パワーハラスメント</a:t>
            </a:r>
            <a:r>
              <a:rPr lang="ja-JP" altLang="en-US" sz="1400" dirty="0">
                <a:solidFill>
                  <a:schemeClr val="tx1"/>
                </a:solidFill>
                <a:effectLst/>
              </a:rPr>
              <a:t>が発生している職場の特徴については</a:t>
            </a:r>
            <a:r>
              <a:rPr lang="ja-JP" altLang="en-US" sz="1400" dirty="0" smtClean="0">
                <a:solidFill>
                  <a:schemeClr val="tx1"/>
                </a:solidFill>
                <a:effectLst/>
              </a:rPr>
              <a:t>、下記のデータが参考になります。企業</a:t>
            </a:r>
            <a:r>
              <a:rPr lang="ja-JP" altLang="en-US" sz="1400" dirty="0">
                <a:solidFill>
                  <a:schemeClr val="tx1"/>
                </a:solidFill>
                <a:effectLst/>
              </a:rPr>
              <a:t>調査、従業員調査ともに同様の傾向が示されていますが、と</a:t>
            </a:r>
            <a:r>
              <a:rPr lang="ja-JP" altLang="en-US" sz="1400" dirty="0" smtClean="0">
                <a:solidFill>
                  <a:schemeClr val="tx1"/>
                </a:solidFill>
                <a:effectLst/>
              </a:rPr>
              <a:t>くに「</a:t>
            </a:r>
            <a:r>
              <a:rPr lang="ja-JP" altLang="en-US" sz="1400" dirty="0">
                <a:solidFill>
                  <a:srgbClr val="FF0000"/>
                </a:solidFill>
                <a:effectLst/>
              </a:rPr>
              <a:t>上司と部下のコミュニケーションが少ない</a:t>
            </a:r>
            <a:r>
              <a:rPr lang="ja-JP" altLang="en-US" sz="1400" dirty="0">
                <a:solidFill>
                  <a:schemeClr val="tx1"/>
                </a:solidFill>
                <a:effectLst/>
              </a:rPr>
              <a:t>」</a:t>
            </a:r>
            <a:r>
              <a:rPr lang="ja-JP" altLang="en-US" sz="1400" dirty="0" smtClean="0">
                <a:solidFill>
                  <a:schemeClr val="tx1"/>
                </a:solidFill>
                <a:effectLst/>
              </a:rPr>
              <a:t>、このことがパワーハラスメントを発生させている原因であることは間違いありません。褒め言葉カードを使った褒め言葉カードセミナーを上司と部下が一緒に受講することにより、パワーハラスメントの発生を防ぐ効果があります。</a:t>
            </a:r>
            <a:endParaRPr kumimoji="1" lang="ja-JP" altLang="en-US" sz="1400" dirty="0">
              <a:solidFill>
                <a:schemeClr val="tx1"/>
              </a:solidFill>
              <a:effectLst/>
            </a:endParaRPr>
          </a:p>
        </p:txBody>
      </p:sp>
      <p:graphicFrame>
        <p:nvGraphicFramePr>
          <p:cNvPr id="6" name="グラフ 5"/>
          <p:cNvGraphicFramePr/>
          <p:nvPr>
            <p:extLst>
              <p:ext uri="{D42A27DB-BD31-4B8C-83A1-F6EECF244321}">
                <p14:modId xmlns:p14="http://schemas.microsoft.com/office/powerpoint/2010/main" val="1796601484"/>
              </p:ext>
            </p:extLst>
          </p:nvPr>
        </p:nvGraphicFramePr>
        <p:xfrm>
          <a:off x="207726" y="2024553"/>
          <a:ext cx="4139877" cy="44952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p:cNvGraphicFramePr/>
          <p:nvPr>
            <p:extLst>
              <p:ext uri="{D42A27DB-BD31-4B8C-83A1-F6EECF244321}">
                <p14:modId xmlns:p14="http://schemas.microsoft.com/office/powerpoint/2010/main" val="888150700"/>
              </p:ext>
            </p:extLst>
          </p:nvPr>
        </p:nvGraphicFramePr>
        <p:xfrm>
          <a:off x="4434783" y="2024553"/>
          <a:ext cx="4987137" cy="4495274"/>
        </p:xfrm>
        <a:graphic>
          <a:graphicData uri="http://schemas.openxmlformats.org/drawingml/2006/chart">
            <c:chart xmlns:c="http://schemas.openxmlformats.org/drawingml/2006/chart" xmlns:r="http://schemas.openxmlformats.org/officeDocument/2006/relationships" r:id="rId4"/>
          </a:graphicData>
        </a:graphic>
      </p:graphicFrame>
      <p:sp>
        <p:nvSpPr>
          <p:cNvPr id="8" name="テキスト ボックス 7"/>
          <p:cNvSpPr txBox="1"/>
          <p:nvPr/>
        </p:nvSpPr>
        <p:spPr>
          <a:xfrm>
            <a:off x="207725" y="1501336"/>
            <a:ext cx="3900433" cy="461665"/>
          </a:xfrm>
          <a:prstGeom prst="rect">
            <a:avLst/>
          </a:prstGeom>
        </p:spPr>
        <p:txBody>
          <a:bodyPr wrap="square" rtlCol="0">
            <a:spAutoFit/>
          </a:bodyPr>
          <a:lstStyle/>
          <a:p>
            <a:pPr algn="ctr" fontAlgn="auto">
              <a:spcBef>
                <a:spcPts val="0"/>
              </a:spcBef>
              <a:spcAft>
                <a:spcPts val="0"/>
              </a:spcAft>
            </a:pPr>
            <a:r>
              <a:rPr lang="ja-JP" altLang="en-US" sz="1200" dirty="0" smtClean="0">
                <a:solidFill>
                  <a:prstClr val="black"/>
                </a:solidFill>
                <a:latin typeface="HGPｺﾞｼｯｸE" pitchFamily="50" charset="-128"/>
                <a:ea typeface="HGPｺﾞｼｯｸE" pitchFamily="50" charset="-128"/>
              </a:rPr>
              <a:t>パワーハラスメントに関する相談がある職場に共通する特徴（企業調査）</a:t>
            </a:r>
          </a:p>
        </p:txBody>
      </p:sp>
      <p:sp>
        <p:nvSpPr>
          <p:cNvPr id="9" name="テキスト ボックス 8"/>
          <p:cNvSpPr txBox="1"/>
          <p:nvPr/>
        </p:nvSpPr>
        <p:spPr>
          <a:xfrm>
            <a:off x="4948835" y="1609058"/>
            <a:ext cx="4212468" cy="276999"/>
          </a:xfrm>
          <a:prstGeom prst="rect">
            <a:avLst/>
          </a:prstGeom>
        </p:spPr>
        <p:txBody>
          <a:bodyPr wrap="square" rtlCol="0">
            <a:spAutoFit/>
          </a:bodyPr>
          <a:lstStyle/>
          <a:p>
            <a:pPr fontAlgn="auto">
              <a:spcBef>
                <a:spcPts val="0"/>
              </a:spcBef>
              <a:spcAft>
                <a:spcPts val="0"/>
              </a:spcAft>
            </a:pPr>
            <a:r>
              <a:rPr lang="ja-JP" altLang="en-US" sz="1200" dirty="0" smtClean="0">
                <a:solidFill>
                  <a:prstClr val="black"/>
                </a:solidFill>
                <a:latin typeface="HGPｺﾞｼｯｸE" pitchFamily="50" charset="-128"/>
                <a:ea typeface="HGPｺﾞｼｯｸE" pitchFamily="50" charset="-128"/>
              </a:rPr>
              <a:t>職場の特徴</a:t>
            </a:r>
            <a:r>
              <a:rPr lang="ja-JP" altLang="en-US" sz="1200" dirty="0">
                <a:solidFill>
                  <a:prstClr val="black"/>
                </a:solidFill>
                <a:latin typeface="HGPｺﾞｼｯｸE" pitchFamily="50" charset="-128"/>
                <a:ea typeface="HGPｺﾞｼｯｸE" pitchFamily="50" charset="-128"/>
              </a:rPr>
              <a:t>　</a:t>
            </a:r>
            <a:r>
              <a:rPr lang="ja-JP" altLang="en-US" sz="1200" dirty="0" smtClean="0">
                <a:solidFill>
                  <a:prstClr val="black"/>
                </a:solidFill>
                <a:latin typeface="HGPｺﾞｼｯｸE" pitchFamily="50" charset="-128"/>
                <a:ea typeface="HGPｺﾞｼｯｸE" pitchFamily="50" charset="-128"/>
              </a:rPr>
              <a:t>ハラスメント経験別（従業員調査）</a:t>
            </a:r>
          </a:p>
        </p:txBody>
      </p:sp>
      <p:sp>
        <p:nvSpPr>
          <p:cNvPr id="11" name="テキスト ボックス 10"/>
          <p:cNvSpPr txBox="1"/>
          <p:nvPr/>
        </p:nvSpPr>
        <p:spPr>
          <a:xfrm>
            <a:off x="3938887" y="6519852"/>
            <a:ext cx="5850650" cy="276999"/>
          </a:xfrm>
          <a:prstGeom prst="rect">
            <a:avLst/>
          </a:prstGeom>
        </p:spPr>
        <p:txBody>
          <a:bodyPr wrap="square" rtlCol="0">
            <a:spAutoFit/>
          </a:bodyPr>
          <a:lstStyle/>
          <a:p>
            <a:pPr fontAlgn="auto">
              <a:spcBef>
                <a:spcPts val="0"/>
              </a:spcBef>
              <a:spcAft>
                <a:spcPts val="0"/>
              </a:spcAft>
            </a:pPr>
            <a:r>
              <a:rPr lang="ja-JP" altLang="ja-JP" sz="1200" dirty="0">
                <a:solidFill>
                  <a:prstClr val="black"/>
                </a:solidFill>
                <a:latin typeface="Candara"/>
                <a:ea typeface="HGP明朝E"/>
              </a:rPr>
              <a:t>（平成２４年度厚生労働省「職場のパワーハラスメントに関する実態調査」より</a:t>
            </a:r>
            <a:r>
              <a:rPr lang="ja-JP" altLang="ja-JP" sz="1200" dirty="0" smtClean="0">
                <a:solidFill>
                  <a:prstClr val="black"/>
                </a:solidFill>
                <a:latin typeface="Candara"/>
                <a:ea typeface="HGP明朝E"/>
              </a:rPr>
              <a:t>）</a:t>
            </a:r>
            <a:endParaRPr lang="ja-JP" altLang="en-US" sz="1800" dirty="0" smtClean="0">
              <a:solidFill>
                <a:prstClr val="black"/>
              </a:solidFill>
              <a:latin typeface="Candara"/>
              <a:ea typeface="HGP明朝E"/>
            </a:endParaRPr>
          </a:p>
        </p:txBody>
      </p:sp>
      <p:sp>
        <p:nvSpPr>
          <p:cNvPr id="2" name="フッター プレースホルダー 1"/>
          <p:cNvSpPr>
            <a:spLocks noGrp="1"/>
          </p:cNvSpPr>
          <p:nvPr>
            <p:ph type="ftr" sz="quarter" idx="3"/>
          </p:nvPr>
        </p:nvSpPr>
        <p:spPr/>
        <p:txBody>
          <a:bodyPr/>
          <a:lstStyle/>
          <a:p>
            <a:endParaRPr lang="ja-JP" altLang="en-US" dirty="0">
              <a:solidFill>
                <a:srgbClr val="4584D3">
                  <a:lumMod val="75000"/>
                </a:srgbClr>
              </a:solidFill>
              <a:latin typeface="HGPｺﾞｼｯｸE" pitchFamily="50" charset="-128"/>
              <a:ea typeface="HGPｺﾞｼｯｸE" pitchFamily="50" charset="-128"/>
            </a:endParaRPr>
          </a:p>
        </p:txBody>
      </p:sp>
      <p:sp>
        <p:nvSpPr>
          <p:cNvPr id="4" name="スライド番号プレースホルダー 3"/>
          <p:cNvSpPr>
            <a:spLocks noGrp="1"/>
          </p:cNvSpPr>
          <p:nvPr>
            <p:ph type="sldNum" sz="quarter" idx="12"/>
          </p:nvPr>
        </p:nvSpPr>
        <p:spPr/>
        <p:txBody>
          <a:bodyPr/>
          <a:lstStyle/>
          <a:p>
            <a:fld id="{53B81561-98E0-4C26-B345-1B14522754E8}" type="slidenum">
              <a:rPr lang="ja-JP" altLang="en-US" smtClean="0">
                <a:solidFill>
                  <a:srgbClr val="073E87"/>
                </a:solidFill>
              </a:rPr>
              <a:pPr/>
              <a:t>9</a:t>
            </a:fld>
            <a:endParaRPr lang="ja-JP" altLang="en-US">
              <a:solidFill>
                <a:srgbClr val="073E87"/>
              </a:solidFill>
            </a:endParaRPr>
          </a:p>
        </p:txBody>
      </p:sp>
    </p:spTree>
    <p:extLst>
      <p:ext uri="{BB962C8B-B14F-4D97-AF65-F5344CB8AC3E}">
        <p14:creationId xmlns:p14="http://schemas.microsoft.com/office/powerpoint/2010/main" val="4254991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12850" y="116632"/>
            <a:ext cx="7843838" cy="815975"/>
          </a:xfrm>
        </p:spPr>
        <p:txBody>
          <a:bodyPr/>
          <a:lstStyle/>
          <a:p>
            <a:pPr marL="538163" indent="-538163" defTabSz="914400" eaLnBrk="1" hangingPunct="1"/>
            <a:r>
              <a:rPr lang="ja-JP" altLang="en-US" sz="3600" b="0" dirty="0" smtClean="0">
                <a:solidFill>
                  <a:schemeClr val="tx1"/>
                </a:solidFill>
                <a:latin typeface="HGP創英角ｺﾞｼｯｸUB" pitchFamily="50" charset="-128"/>
                <a:ea typeface="HGP創英角ｺﾞｼｯｸUB" pitchFamily="50" charset="-128"/>
              </a:rPr>
              <a:t>「褒め言葉カード」とは</a:t>
            </a:r>
          </a:p>
        </p:txBody>
      </p:sp>
      <p:sp>
        <p:nvSpPr>
          <p:cNvPr id="2" name="スライド番号プレースホルダー 1"/>
          <p:cNvSpPr>
            <a:spLocks noGrp="1"/>
          </p:cNvSpPr>
          <p:nvPr>
            <p:ph type="sldNum" sz="quarter" idx="11"/>
          </p:nvPr>
        </p:nvSpPr>
        <p:spPr/>
        <p:txBody>
          <a:bodyPr/>
          <a:lstStyle/>
          <a:p>
            <a:pPr>
              <a:defRPr/>
            </a:pPr>
            <a:fld id="{119CAFA5-5DD0-46CB-9665-F619DF0A8DF1}" type="slidenum">
              <a:rPr lang="en-US" altLang="ja-JP"/>
              <a:pPr>
                <a:defRPr/>
              </a:pPr>
              <a:t>10</a:t>
            </a:fld>
            <a:endParaRPr lang="en-US" altLang="ja-JP" dirty="0"/>
          </a:p>
        </p:txBody>
      </p:sp>
      <p:sp>
        <p:nvSpPr>
          <p:cNvPr id="8" name="Text Box 3"/>
          <p:cNvSpPr txBox="1">
            <a:spLocks noChangeArrowheads="1"/>
          </p:cNvSpPr>
          <p:nvPr/>
        </p:nvSpPr>
        <p:spPr bwMode="auto">
          <a:xfrm>
            <a:off x="344488" y="2848868"/>
            <a:ext cx="9361040" cy="255454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074738" eaLnBrk="0" hangingPunct="0">
              <a:defRPr kumimoji="1" sz="1400">
                <a:solidFill>
                  <a:srgbClr val="333333"/>
                </a:solidFill>
                <a:latin typeface="ＭＳ Ｐゴシック" pitchFamily="50" charset="-128"/>
                <a:ea typeface="ＭＳ Ｐゴシック" pitchFamily="50" charset="-128"/>
              </a:defRPr>
            </a:lvl1pPr>
            <a:lvl2pPr marL="742950" indent="-285750" defTabSz="1074738" eaLnBrk="0" hangingPunct="0">
              <a:defRPr kumimoji="1" sz="1400">
                <a:solidFill>
                  <a:srgbClr val="333333"/>
                </a:solidFill>
                <a:latin typeface="ＭＳ Ｐゴシック" pitchFamily="50" charset="-128"/>
                <a:ea typeface="ＭＳ Ｐゴシック" pitchFamily="50" charset="-128"/>
              </a:defRPr>
            </a:lvl2pPr>
            <a:lvl3pPr marL="1143000" indent="-228600" defTabSz="1074738" eaLnBrk="0" hangingPunct="0">
              <a:defRPr kumimoji="1" sz="1400">
                <a:solidFill>
                  <a:srgbClr val="333333"/>
                </a:solidFill>
                <a:latin typeface="ＭＳ Ｐゴシック" pitchFamily="50" charset="-128"/>
                <a:ea typeface="ＭＳ Ｐゴシック" pitchFamily="50" charset="-128"/>
              </a:defRPr>
            </a:lvl3pPr>
            <a:lvl4pPr marL="1600200" indent="-228600" defTabSz="1074738" eaLnBrk="0" hangingPunct="0">
              <a:defRPr kumimoji="1" sz="1400">
                <a:solidFill>
                  <a:srgbClr val="333333"/>
                </a:solidFill>
                <a:latin typeface="ＭＳ Ｐゴシック" pitchFamily="50" charset="-128"/>
                <a:ea typeface="ＭＳ Ｐゴシック" pitchFamily="50" charset="-128"/>
              </a:defRPr>
            </a:lvl4pPr>
            <a:lvl5pPr marL="2057400" indent="-228600" defTabSz="1074738" eaLnBrk="0" hangingPunct="0">
              <a:defRPr kumimoji="1" sz="1400">
                <a:solidFill>
                  <a:srgbClr val="333333"/>
                </a:solidFill>
                <a:latin typeface="ＭＳ Ｐゴシック" pitchFamily="50" charset="-128"/>
                <a:ea typeface="ＭＳ Ｐゴシック" pitchFamily="50" charset="-128"/>
              </a:defRPr>
            </a:lvl5pPr>
            <a:lvl6pPr marL="2514600" indent="-228600" defTabSz="1074738" eaLnBrk="0" fontAlgn="base" hangingPunct="0">
              <a:spcBef>
                <a:spcPct val="0"/>
              </a:spcBef>
              <a:spcAft>
                <a:spcPct val="0"/>
              </a:spcAft>
              <a:defRPr kumimoji="1" sz="1400">
                <a:solidFill>
                  <a:srgbClr val="333333"/>
                </a:solidFill>
                <a:latin typeface="ＭＳ Ｐゴシック" pitchFamily="50" charset="-128"/>
                <a:ea typeface="ＭＳ Ｐゴシック" pitchFamily="50" charset="-128"/>
              </a:defRPr>
            </a:lvl6pPr>
            <a:lvl7pPr marL="2971800" indent="-228600" defTabSz="1074738" eaLnBrk="0" fontAlgn="base" hangingPunct="0">
              <a:spcBef>
                <a:spcPct val="0"/>
              </a:spcBef>
              <a:spcAft>
                <a:spcPct val="0"/>
              </a:spcAft>
              <a:defRPr kumimoji="1" sz="1400">
                <a:solidFill>
                  <a:srgbClr val="333333"/>
                </a:solidFill>
                <a:latin typeface="ＭＳ Ｐゴシック" pitchFamily="50" charset="-128"/>
                <a:ea typeface="ＭＳ Ｐゴシック" pitchFamily="50" charset="-128"/>
              </a:defRPr>
            </a:lvl7pPr>
            <a:lvl8pPr marL="3429000" indent="-228600" defTabSz="1074738" eaLnBrk="0" fontAlgn="base" hangingPunct="0">
              <a:spcBef>
                <a:spcPct val="0"/>
              </a:spcBef>
              <a:spcAft>
                <a:spcPct val="0"/>
              </a:spcAft>
              <a:defRPr kumimoji="1" sz="1400">
                <a:solidFill>
                  <a:srgbClr val="333333"/>
                </a:solidFill>
                <a:latin typeface="ＭＳ Ｐゴシック" pitchFamily="50" charset="-128"/>
                <a:ea typeface="ＭＳ Ｐゴシック" pitchFamily="50" charset="-128"/>
              </a:defRPr>
            </a:lvl8pPr>
            <a:lvl9pPr marL="3886200" indent="-228600" defTabSz="1074738" eaLnBrk="0" fontAlgn="base" hangingPunct="0">
              <a:spcBef>
                <a:spcPct val="0"/>
              </a:spcBef>
              <a:spcAft>
                <a:spcPct val="0"/>
              </a:spcAft>
              <a:defRPr kumimoji="1" sz="1400">
                <a:solidFill>
                  <a:srgbClr val="333333"/>
                </a:solidFill>
                <a:latin typeface="ＭＳ Ｐゴシック" pitchFamily="50" charset="-128"/>
                <a:ea typeface="ＭＳ Ｐゴシック" pitchFamily="50" charset="-128"/>
              </a:defRPr>
            </a:lvl9pPr>
          </a:lstStyle>
          <a:p>
            <a:pPr>
              <a:defRPr/>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褒め言葉</a:t>
            </a:r>
            <a:r>
              <a:rPr lang="ja-JP"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カードは</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仕事や家庭で使いたい褒め言葉を</a:t>
            </a:r>
            <a:r>
              <a:rPr lang="ja-JP"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厳選</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し１００枚</a:t>
            </a:r>
            <a:r>
              <a:rPr lang="ja-JP"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のカード</a:t>
            </a:r>
            <a:r>
              <a:rPr lang="ja-JP"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して</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見える化</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したもの</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です</a:t>
            </a:r>
            <a:r>
              <a:rPr lang="ja-JP"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この「見える化」した褒め言葉が、すぐにその場でいつでも出てくる無意識の習慣が身に付けば</a:t>
            </a:r>
            <a:r>
              <a:rPr lang="ja-JP"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周囲との良好なコミュニケーションが取れるので、仕事がスムーズに進み、家庭生活も円満に</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なる</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でしょう。</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そのことにより心の安定と自信につながり、自己肯定感の高い</a:t>
            </a:r>
            <a:r>
              <a:rPr lang="ja-JP"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「社会に</a:t>
            </a:r>
            <a:r>
              <a:rPr lang="ja-JP"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貢献できる輝く人財</a:t>
            </a:r>
            <a:r>
              <a:rPr lang="ja-JP"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」になること</a:t>
            </a:r>
            <a:r>
              <a:rPr lang="ja-JP"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a:t>
            </a:r>
            <a:r>
              <a:rPr lang="ja-JP"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でき</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ます</a:t>
            </a:r>
            <a:r>
              <a:rPr lang="ja-JP"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365" name="右矢印 1"/>
          <p:cNvSpPr>
            <a:spLocks noChangeArrowheads="1"/>
          </p:cNvSpPr>
          <p:nvPr/>
        </p:nvSpPr>
        <p:spPr bwMode="auto">
          <a:xfrm>
            <a:off x="3152775" y="6130925"/>
            <a:ext cx="245474" cy="611386"/>
          </a:xfrm>
          <a:prstGeom prst="rightArrow">
            <a:avLst>
              <a:gd name="adj1" fmla="val 50000"/>
              <a:gd name="adj2" fmla="val 5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spcBef>
                <a:spcPct val="20000"/>
              </a:spcBef>
              <a:defRPr kumimoji="1" sz="1400">
                <a:solidFill>
                  <a:srgbClr val="010000"/>
                </a:solidFill>
                <a:latin typeface="Arial" charset="0"/>
                <a:ea typeface="ＭＳ Ｐゴシック" pitchFamily="50" charset="-128"/>
              </a:defRPr>
            </a:lvl1pPr>
            <a:lvl2pPr marL="742950" indent="-285750" defTabSz="762000" eaLnBrk="0" hangingPunct="0">
              <a:spcBef>
                <a:spcPct val="20000"/>
              </a:spcBef>
              <a:buChar char="–"/>
              <a:defRPr kumimoji="1" sz="1600">
                <a:solidFill>
                  <a:srgbClr val="010000"/>
                </a:solidFill>
                <a:latin typeface="Arial" charset="0"/>
                <a:ea typeface="ＭＳ Ｐゴシック" pitchFamily="50" charset="-128"/>
              </a:defRPr>
            </a:lvl2pPr>
            <a:lvl3pPr marL="1143000" indent="-228600" defTabSz="762000" eaLnBrk="0" hangingPunct="0">
              <a:spcBef>
                <a:spcPct val="20000"/>
              </a:spcBef>
              <a:buChar char="•"/>
              <a:defRPr kumimoji="1" sz="1600">
                <a:solidFill>
                  <a:srgbClr val="010000"/>
                </a:solidFill>
                <a:latin typeface="Arial" charset="0"/>
                <a:ea typeface="ＭＳ Ｐゴシック" pitchFamily="50" charset="-128"/>
              </a:defRPr>
            </a:lvl3pPr>
            <a:lvl4pPr marL="1600200" indent="-228600" defTabSz="762000" eaLnBrk="0" hangingPunct="0">
              <a:spcBef>
                <a:spcPct val="20000"/>
              </a:spcBef>
              <a:buChar char="–"/>
              <a:defRPr kumimoji="1" sz="1600">
                <a:solidFill>
                  <a:srgbClr val="010000"/>
                </a:solidFill>
                <a:latin typeface="Arial" charset="0"/>
                <a:ea typeface="ＭＳ Ｐゴシック" pitchFamily="50" charset="-128"/>
              </a:defRPr>
            </a:lvl4pPr>
            <a:lvl5pPr marL="2057400" indent="-228600" defTabSz="762000" eaLnBrk="0" hangingPunct="0">
              <a:spcBef>
                <a:spcPct val="20000"/>
              </a:spcBef>
              <a:buChar char="•"/>
              <a:defRPr kumimoji="1" sz="1600">
                <a:solidFill>
                  <a:srgbClr val="010000"/>
                </a:solidFill>
                <a:latin typeface="Arial" charset="0"/>
                <a:ea typeface="ＭＳ Ｐゴシック" pitchFamily="50" charset="-128"/>
              </a:defRPr>
            </a:lvl5pPr>
            <a:lvl6pPr marL="2514600" indent="-228600" defTabSz="762000" eaLnBrk="0" fontAlgn="base" hangingPunct="0">
              <a:spcBef>
                <a:spcPct val="20000"/>
              </a:spcBef>
              <a:spcAft>
                <a:spcPct val="0"/>
              </a:spcAft>
              <a:buChar char="•"/>
              <a:defRPr kumimoji="1" sz="1600">
                <a:solidFill>
                  <a:srgbClr val="010000"/>
                </a:solidFill>
                <a:latin typeface="Arial" charset="0"/>
                <a:ea typeface="ＭＳ Ｐゴシック" pitchFamily="50" charset="-128"/>
              </a:defRPr>
            </a:lvl6pPr>
            <a:lvl7pPr marL="2971800" indent="-228600" defTabSz="762000" eaLnBrk="0" fontAlgn="base" hangingPunct="0">
              <a:spcBef>
                <a:spcPct val="20000"/>
              </a:spcBef>
              <a:spcAft>
                <a:spcPct val="0"/>
              </a:spcAft>
              <a:buChar char="•"/>
              <a:defRPr kumimoji="1" sz="1600">
                <a:solidFill>
                  <a:srgbClr val="010000"/>
                </a:solidFill>
                <a:latin typeface="Arial" charset="0"/>
                <a:ea typeface="ＭＳ Ｐゴシック" pitchFamily="50" charset="-128"/>
              </a:defRPr>
            </a:lvl7pPr>
            <a:lvl8pPr marL="3429000" indent="-228600" defTabSz="762000" eaLnBrk="0" fontAlgn="base" hangingPunct="0">
              <a:spcBef>
                <a:spcPct val="20000"/>
              </a:spcBef>
              <a:spcAft>
                <a:spcPct val="0"/>
              </a:spcAft>
              <a:buChar char="•"/>
              <a:defRPr kumimoji="1" sz="1600">
                <a:solidFill>
                  <a:srgbClr val="010000"/>
                </a:solidFill>
                <a:latin typeface="Arial" charset="0"/>
                <a:ea typeface="ＭＳ Ｐゴシック" pitchFamily="50" charset="-128"/>
              </a:defRPr>
            </a:lvl8pPr>
            <a:lvl9pPr marL="3886200" indent="-228600" defTabSz="762000" eaLnBrk="0" fontAlgn="base" hangingPunct="0">
              <a:spcBef>
                <a:spcPct val="20000"/>
              </a:spcBef>
              <a:spcAft>
                <a:spcPct val="0"/>
              </a:spcAft>
              <a:buChar char="•"/>
              <a:defRPr kumimoji="1" sz="1600">
                <a:solidFill>
                  <a:srgbClr val="010000"/>
                </a:solidFill>
                <a:latin typeface="Arial" charset="0"/>
                <a:ea typeface="ＭＳ Ｐゴシック" pitchFamily="50" charset="-128"/>
              </a:defRPr>
            </a:lvl9pPr>
          </a:lstStyle>
          <a:p>
            <a:pPr eaLnBrk="1" hangingPunct="1">
              <a:spcBef>
                <a:spcPct val="0"/>
              </a:spcBef>
            </a:pPr>
            <a:endParaRPr lang="ja-JP" altLang="en-US">
              <a:solidFill>
                <a:srgbClr val="080808"/>
              </a:solidFill>
              <a:latin typeface="Times New Roman" pitchFamily="18" charset="0"/>
            </a:endParaRPr>
          </a:p>
        </p:txBody>
      </p:sp>
      <p:grpSp>
        <p:nvGrpSpPr>
          <p:cNvPr id="3" name="グループ化 2"/>
          <p:cNvGrpSpPr/>
          <p:nvPr/>
        </p:nvGrpSpPr>
        <p:grpSpPr>
          <a:xfrm>
            <a:off x="344488" y="1556800"/>
            <a:ext cx="9288463" cy="893793"/>
            <a:chOff x="344488" y="1556792"/>
            <a:chExt cx="9288463" cy="893793"/>
          </a:xfrm>
        </p:grpSpPr>
        <p:sp>
          <p:nvSpPr>
            <p:cNvPr id="6" name="Text Box 3"/>
            <p:cNvSpPr txBox="1">
              <a:spLocks noChangeArrowheads="1"/>
            </p:cNvSpPr>
            <p:nvPr/>
          </p:nvSpPr>
          <p:spPr bwMode="auto">
            <a:xfrm>
              <a:off x="344488" y="1700880"/>
              <a:ext cx="9288462" cy="648000"/>
            </a:xfrm>
            <a:prstGeom prst="rect">
              <a:avLst/>
            </a:prstGeom>
            <a:solidFill>
              <a:schemeClr val="tx1"/>
            </a:solidFill>
            <a:ln>
              <a:noFill/>
            </a:ln>
            <a:effectLst/>
            <a:extLst/>
          </p:spPr>
          <p:txBody>
            <a:bodyPr wrap="none" tIns="72000" bIns="72000" anchor="ctr" anchorCtr="0">
              <a:noAutofit/>
            </a:bodyPr>
            <a:lstStyle>
              <a:lvl1pPr defTabSz="1074738" eaLnBrk="0" hangingPunct="0">
                <a:defRPr kumimoji="1" sz="1400">
                  <a:solidFill>
                    <a:srgbClr val="333333"/>
                  </a:solidFill>
                  <a:latin typeface="ＭＳ Ｐゴシック" pitchFamily="50" charset="-128"/>
                  <a:ea typeface="ＭＳ Ｐゴシック" pitchFamily="50" charset="-128"/>
                </a:defRPr>
              </a:lvl1pPr>
              <a:lvl2pPr marL="742950" indent="-285750" defTabSz="1074738" eaLnBrk="0" hangingPunct="0">
                <a:defRPr kumimoji="1" sz="1400">
                  <a:solidFill>
                    <a:srgbClr val="333333"/>
                  </a:solidFill>
                  <a:latin typeface="ＭＳ Ｐゴシック" pitchFamily="50" charset="-128"/>
                  <a:ea typeface="ＭＳ Ｐゴシック" pitchFamily="50" charset="-128"/>
                </a:defRPr>
              </a:lvl2pPr>
              <a:lvl3pPr marL="1143000" indent="-228600" defTabSz="1074738" eaLnBrk="0" hangingPunct="0">
                <a:defRPr kumimoji="1" sz="1400">
                  <a:solidFill>
                    <a:srgbClr val="333333"/>
                  </a:solidFill>
                  <a:latin typeface="ＭＳ Ｐゴシック" pitchFamily="50" charset="-128"/>
                  <a:ea typeface="ＭＳ Ｐゴシック" pitchFamily="50" charset="-128"/>
                </a:defRPr>
              </a:lvl3pPr>
              <a:lvl4pPr marL="1600200" indent="-228600" defTabSz="1074738" eaLnBrk="0" hangingPunct="0">
                <a:defRPr kumimoji="1" sz="1400">
                  <a:solidFill>
                    <a:srgbClr val="333333"/>
                  </a:solidFill>
                  <a:latin typeface="ＭＳ Ｐゴシック" pitchFamily="50" charset="-128"/>
                  <a:ea typeface="ＭＳ Ｐゴシック" pitchFamily="50" charset="-128"/>
                </a:defRPr>
              </a:lvl4pPr>
              <a:lvl5pPr marL="2057400" indent="-228600" defTabSz="1074738" eaLnBrk="0" hangingPunct="0">
                <a:defRPr kumimoji="1" sz="1400">
                  <a:solidFill>
                    <a:srgbClr val="333333"/>
                  </a:solidFill>
                  <a:latin typeface="ＭＳ Ｐゴシック" pitchFamily="50" charset="-128"/>
                  <a:ea typeface="ＭＳ Ｐゴシック" pitchFamily="50" charset="-128"/>
                </a:defRPr>
              </a:lvl5pPr>
              <a:lvl6pPr marL="2514600" indent="-228600" defTabSz="1074738" eaLnBrk="0" fontAlgn="base" hangingPunct="0">
                <a:spcBef>
                  <a:spcPct val="0"/>
                </a:spcBef>
                <a:spcAft>
                  <a:spcPct val="0"/>
                </a:spcAft>
                <a:defRPr kumimoji="1" sz="1400">
                  <a:solidFill>
                    <a:srgbClr val="333333"/>
                  </a:solidFill>
                  <a:latin typeface="ＭＳ Ｐゴシック" pitchFamily="50" charset="-128"/>
                  <a:ea typeface="ＭＳ Ｐゴシック" pitchFamily="50" charset="-128"/>
                </a:defRPr>
              </a:lvl6pPr>
              <a:lvl7pPr marL="2971800" indent="-228600" defTabSz="1074738" eaLnBrk="0" fontAlgn="base" hangingPunct="0">
                <a:spcBef>
                  <a:spcPct val="0"/>
                </a:spcBef>
                <a:spcAft>
                  <a:spcPct val="0"/>
                </a:spcAft>
                <a:defRPr kumimoji="1" sz="1400">
                  <a:solidFill>
                    <a:srgbClr val="333333"/>
                  </a:solidFill>
                  <a:latin typeface="ＭＳ Ｐゴシック" pitchFamily="50" charset="-128"/>
                  <a:ea typeface="ＭＳ Ｐゴシック" pitchFamily="50" charset="-128"/>
                </a:defRPr>
              </a:lvl7pPr>
              <a:lvl8pPr marL="3429000" indent="-228600" defTabSz="1074738" eaLnBrk="0" fontAlgn="base" hangingPunct="0">
                <a:spcBef>
                  <a:spcPct val="0"/>
                </a:spcBef>
                <a:spcAft>
                  <a:spcPct val="0"/>
                </a:spcAft>
                <a:defRPr kumimoji="1" sz="1400">
                  <a:solidFill>
                    <a:srgbClr val="333333"/>
                  </a:solidFill>
                  <a:latin typeface="ＭＳ Ｐゴシック" pitchFamily="50" charset="-128"/>
                  <a:ea typeface="ＭＳ Ｐゴシック" pitchFamily="50" charset="-128"/>
                </a:defRPr>
              </a:lvl8pPr>
              <a:lvl9pPr marL="3886200" indent="-228600" defTabSz="1074738" eaLnBrk="0" fontAlgn="base" hangingPunct="0">
                <a:spcBef>
                  <a:spcPct val="0"/>
                </a:spcBef>
                <a:spcAft>
                  <a:spcPct val="0"/>
                </a:spcAft>
                <a:defRPr kumimoji="1" sz="1400">
                  <a:solidFill>
                    <a:srgbClr val="333333"/>
                  </a:solidFill>
                  <a:latin typeface="ＭＳ Ｐゴシック" pitchFamily="50" charset="-128"/>
                  <a:ea typeface="ＭＳ Ｐゴシック" pitchFamily="50" charset="-128"/>
                </a:defRPr>
              </a:lvl9pPr>
            </a:lstStyle>
            <a:p>
              <a:pPr>
                <a:defRPr/>
              </a:pPr>
              <a:endParaRPr lang="ja-JP" altLang="ja-JP" sz="2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344489" y="1556792"/>
              <a:ext cx="9288462" cy="893793"/>
            </a:xfrm>
            <a:prstGeom prst="rect">
              <a:avLst/>
            </a:prstGeom>
            <a:noFill/>
            <a:ln w="57150">
              <a:noFill/>
            </a:ln>
          </p:spPr>
          <p:txBody>
            <a:bodyPr wrap="square" lIns="80877" tIns="40439" rIns="80877" bIns="40439" rtlCol="0" anchor="ctr" anchorCtr="0">
              <a:noAutofit/>
            </a:bodyPr>
            <a:lstStyle/>
            <a:p>
              <a:pPr algn="ctr"/>
              <a:r>
                <a:rPr lang="ja-JP" altLang="en-US" sz="2800" dirty="0" smtClean="0">
                  <a:solidFill>
                    <a:sysClr val="windowText" lastClr="000000"/>
                  </a:solidFill>
                  <a:effectLst>
                    <a:glow rad="127000">
                      <a:schemeClr val="bg1"/>
                    </a:glow>
                  </a:effectLst>
                  <a:latin typeface="HGS明朝E" panose="02020900000000000000" pitchFamily="18" charset="-128"/>
                  <a:ea typeface="HGS明朝E" panose="02020900000000000000" pitchFamily="18" charset="-128"/>
                  <a:cs typeface="メイリオ" pitchFamily="50" charset="-128"/>
                </a:rPr>
                <a:t>褒め言葉カードセミナーの習得メソッド</a:t>
              </a:r>
              <a:endParaRPr lang="ja-JP" altLang="en-US" sz="2000" dirty="0">
                <a:solidFill>
                  <a:sysClr val="windowText" lastClr="000000"/>
                </a:solidFill>
                <a:effectLst>
                  <a:glow rad="127000">
                    <a:schemeClr val="bg1"/>
                  </a:glow>
                </a:effectLst>
                <a:latin typeface="HGS明朝E" panose="02020900000000000000" pitchFamily="18" charset="-128"/>
                <a:ea typeface="HGS明朝E" panose="02020900000000000000" pitchFamily="18" charset="-128"/>
                <a:cs typeface="メイリオ" pitchFamily="50"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1500"/>
                                        <p:tgtEl>
                                          <p:spTgt spid="3"/>
                                        </p:tgtEl>
                                      </p:cBhvr>
                                    </p:animEffect>
                                  </p:childTnLst>
                                </p:cTn>
                              </p:par>
                            </p:childTnLst>
                          </p:cTn>
                        </p:par>
                        <p:par>
                          <p:cTn id="8" fill="hold">
                            <p:stCondLst>
                              <p:cond delay="1500"/>
                            </p:stCondLst>
                            <p:childTnLst>
                              <p:par>
                                <p:cTn id="9" presetID="53" presetClass="entr" presetSubtype="16"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p:cTn id="11" dur="1500" fill="hold"/>
                                        <p:tgtEl>
                                          <p:spTgt spid="8"/>
                                        </p:tgtEl>
                                        <p:attrNameLst>
                                          <p:attrName>ppt_w</p:attrName>
                                        </p:attrNameLst>
                                      </p:cBhvr>
                                      <p:tavLst>
                                        <p:tav tm="0">
                                          <p:val>
                                            <p:fltVal val="0"/>
                                          </p:val>
                                        </p:tav>
                                        <p:tav tm="100000">
                                          <p:val>
                                            <p:strVal val="#ppt_w"/>
                                          </p:val>
                                        </p:tav>
                                      </p:tavLst>
                                    </p:anim>
                                    <p:anim calcmode="lin" valueType="num">
                                      <p:cBhvr>
                                        <p:cTn id="12" dur="1500" fill="hold"/>
                                        <p:tgtEl>
                                          <p:spTgt spid="8"/>
                                        </p:tgtEl>
                                        <p:attrNameLst>
                                          <p:attrName>ppt_h</p:attrName>
                                        </p:attrNameLst>
                                      </p:cBhvr>
                                      <p:tavLst>
                                        <p:tav tm="0">
                                          <p:val>
                                            <p:fltVal val="0"/>
                                          </p:val>
                                        </p:tav>
                                        <p:tav tm="100000">
                                          <p:val>
                                            <p:strVal val="#ppt_h"/>
                                          </p:val>
                                        </p:tav>
                                      </p:tavLst>
                                    </p:anim>
                                    <p:animEffect transition="in" filter="fade">
                                      <p:cBhvr>
                                        <p:cTn id="13"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番号プレースホルダー 5"/>
          <p:cNvSpPr>
            <a:spLocks noGrp="1"/>
          </p:cNvSpPr>
          <p:nvPr>
            <p:ph type="sldNum" sz="quarter" idx="11"/>
          </p:nvPr>
        </p:nvSpPr>
        <p:spPr>
          <a:noFill/>
        </p:spPr>
        <p:txBody>
          <a:bodyPr/>
          <a:lstStyle>
            <a:lvl1pPr defTabSz="762000" eaLnBrk="0" hangingPunct="0">
              <a:spcBef>
                <a:spcPct val="20000"/>
              </a:spcBef>
              <a:defRPr kumimoji="1" sz="1400">
                <a:solidFill>
                  <a:srgbClr val="010000"/>
                </a:solidFill>
                <a:latin typeface="Arial" charset="0"/>
                <a:ea typeface="ＭＳ Ｐゴシック" pitchFamily="50" charset="-128"/>
              </a:defRPr>
            </a:lvl1pPr>
            <a:lvl2pPr marL="742950" indent="-285750" defTabSz="762000" eaLnBrk="0" hangingPunct="0">
              <a:spcBef>
                <a:spcPct val="20000"/>
              </a:spcBef>
              <a:buChar char="–"/>
              <a:defRPr kumimoji="1" sz="1600">
                <a:solidFill>
                  <a:srgbClr val="010000"/>
                </a:solidFill>
                <a:latin typeface="Arial" charset="0"/>
                <a:ea typeface="ＭＳ Ｐゴシック" pitchFamily="50" charset="-128"/>
              </a:defRPr>
            </a:lvl2pPr>
            <a:lvl3pPr marL="1143000" indent="-228600" defTabSz="762000" eaLnBrk="0" hangingPunct="0">
              <a:spcBef>
                <a:spcPct val="20000"/>
              </a:spcBef>
              <a:buChar char="•"/>
              <a:defRPr kumimoji="1" sz="1600">
                <a:solidFill>
                  <a:srgbClr val="010000"/>
                </a:solidFill>
                <a:latin typeface="Arial" charset="0"/>
                <a:ea typeface="ＭＳ Ｐゴシック" pitchFamily="50" charset="-128"/>
              </a:defRPr>
            </a:lvl3pPr>
            <a:lvl4pPr marL="1600200" indent="-228600" defTabSz="762000" eaLnBrk="0" hangingPunct="0">
              <a:spcBef>
                <a:spcPct val="20000"/>
              </a:spcBef>
              <a:buChar char="–"/>
              <a:defRPr kumimoji="1" sz="1600">
                <a:solidFill>
                  <a:srgbClr val="010000"/>
                </a:solidFill>
                <a:latin typeface="Arial" charset="0"/>
                <a:ea typeface="ＭＳ Ｐゴシック" pitchFamily="50" charset="-128"/>
              </a:defRPr>
            </a:lvl4pPr>
            <a:lvl5pPr marL="2057400" indent="-228600" defTabSz="762000" eaLnBrk="0" hangingPunct="0">
              <a:spcBef>
                <a:spcPct val="20000"/>
              </a:spcBef>
              <a:buChar char="•"/>
              <a:defRPr kumimoji="1" sz="1600">
                <a:solidFill>
                  <a:srgbClr val="010000"/>
                </a:solidFill>
                <a:latin typeface="Arial" charset="0"/>
                <a:ea typeface="ＭＳ Ｐゴシック" pitchFamily="50" charset="-128"/>
              </a:defRPr>
            </a:lvl5pPr>
            <a:lvl6pPr marL="2514600" indent="-228600" defTabSz="762000" eaLnBrk="0" fontAlgn="base" hangingPunct="0">
              <a:spcBef>
                <a:spcPct val="20000"/>
              </a:spcBef>
              <a:spcAft>
                <a:spcPct val="0"/>
              </a:spcAft>
              <a:buChar char="•"/>
              <a:defRPr kumimoji="1" sz="1600">
                <a:solidFill>
                  <a:srgbClr val="010000"/>
                </a:solidFill>
                <a:latin typeface="Arial" charset="0"/>
                <a:ea typeface="ＭＳ Ｐゴシック" pitchFamily="50" charset="-128"/>
              </a:defRPr>
            </a:lvl6pPr>
            <a:lvl7pPr marL="2971800" indent="-228600" defTabSz="762000" eaLnBrk="0" fontAlgn="base" hangingPunct="0">
              <a:spcBef>
                <a:spcPct val="20000"/>
              </a:spcBef>
              <a:spcAft>
                <a:spcPct val="0"/>
              </a:spcAft>
              <a:buChar char="•"/>
              <a:defRPr kumimoji="1" sz="1600">
                <a:solidFill>
                  <a:srgbClr val="010000"/>
                </a:solidFill>
                <a:latin typeface="Arial" charset="0"/>
                <a:ea typeface="ＭＳ Ｐゴシック" pitchFamily="50" charset="-128"/>
              </a:defRPr>
            </a:lvl7pPr>
            <a:lvl8pPr marL="3429000" indent="-228600" defTabSz="762000" eaLnBrk="0" fontAlgn="base" hangingPunct="0">
              <a:spcBef>
                <a:spcPct val="20000"/>
              </a:spcBef>
              <a:spcAft>
                <a:spcPct val="0"/>
              </a:spcAft>
              <a:buChar char="•"/>
              <a:defRPr kumimoji="1" sz="1600">
                <a:solidFill>
                  <a:srgbClr val="010000"/>
                </a:solidFill>
                <a:latin typeface="Arial" charset="0"/>
                <a:ea typeface="ＭＳ Ｐゴシック" pitchFamily="50" charset="-128"/>
              </a:defRPr>
            </a:lvl8pPr>
            <a:lvl9pPr marL="3886200" indent="-228600" defTabSz="762000" eaLnBrk="0" fontAlgn="base" hangingPunct="0">
              <a:spcBef>
                <a:spcPct val="20000"/>
              </a:spcBef>
              <a:spcAft>
                <a:spcPct val="0"/>
              </a:spcAft>
              <a:buChar char="•"/>
              <a:defRPr kumimoji="1" sz="1600">
                <a:solidFill>
                  <a:srgbClr val="010000"/>
                </a:solidFill>
                <a:latin typeface="Arial" charset="0"/>
                <a:ea typeface="ＭＳ Ｐゴシック" pitchFamily="50" charset="-128"/>
              </a:defRPr>
            </a:lvl9pPr>
          </a:lstStyle>
          <a:p>
            <a:pPr eaLnBrk="1" hangingPunct="1">
              <a:spcBef>
                <a:spcPct val="0"/>
              </a:spcBef>
            </a:pPr>
            <a:fld id="{78C3B219-1A95-4180-9C68-7B9AED7AA210}" type="slidenum">
              <a:rPr kumimoji="0" lang="en-US" altLang="ja-JP" sz="1000" smtClean="0">
                <a:solidFill>
                  <a:schemeClr val="tx1"/>
                </a:solidFill>
                <a:latin typeface="Verdana" pitchFamily="34" charset="0"/>
              </a:rPr>
              <a:pPr eaLnBrk="1" hangingPunct="1">
                <a:spcBef>
                  <a:spcPct val="0"/>
                </a:spcBef>
              </a:pPr>
              <a:t>11</a:t>
            </a:fld>
            <a:endParaRPr kumimoji="0" lang="en-US" altLang="ja-JP" sz="1000" smtClean="0">
              <a:solidFill>
                <a:schemeClr val="tx1"/>
              </a:solidFill>
              <a:latin typeface="Verdana" pitchFamily="34" charset="0"/>
            </a:endParaRPr>
          </a:p>
        </p:txBody>
      </p:sp>
      <p:sp>
        <p:nvSpPr>
          <p:cNvPr id="17411" name="Rectangle 2"/>
          <p:cNvSpPr>
            <a:spLocks noGrp="1" noChangeArrowheads="1"/>
          </p:cNvSpPr>
          <p:nvPr>
            <p:ph type="title"/>
          </p:nvPr>
        </p:nvSpPr>
        <p:spPr>
          <a:xfrm>
            <a:off x="1212850" y="116632"/>
            <a:ext cx="7843838" cy="815975"/>
          </a:xfrm>
        </p:spPr>
        <p:txBody>
          <a:bodyPr/>
          <a:lstStyle/>
          <a:p>
            <a:pPr marL="538163" indent="-538163" defTabSz="914400" eaLnBrk="1" hangingPunct="1"/>
            <a:r>
              <a:rPr lang="ja-JP" altLang="en-US" sz="3600" b="0" dirty="0" smtClean="0">
                <a:solidFill>
                  <a:schemeClr val="tx1"/>
                </a:solidFill>
                <a:latin typeface="HGP創英角ｺﾞｼｯｸUB" pitchFamily="50" charset="-128"/>
                <a:ea typeface="HGP創英角ｺﾞｼｯｸUB" pitchFamily="50" charset="-128"/>
              </a:rPr>
              <a:t>「褒め言葉カード」の特徴</a:t>
            </a:r>
          </a:p>
        </p:txBody>
      </p:sp>
      <p:sp>
        <p:nvSpPr>
          <p:cNvPr id="17412" name="Text Box 3"/>
          <p:cNvSpPr txBox="1">
            <a:spLocks noChangeArrowheads="1"/>
          </p:cNvSpPr>
          <p:nvPr/>
        </p:nvSpPr>
        <p:spPr bwMode="auto">
          <a:xfrm>
            <a:off x="416504" y="2871168"/>
            <a:ext cx="9144000" cy="30469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74738" eaLnBrk="0" hangingPunct="0">
              <a:spcBef>
                <a:spcPct val="20000"/>
              </a:spcBef>
              <a:defRPr kumimoji="1" sz="1400">
                <a:solidFill>
                  <a:srgbClr val="010000"/>
                </a:solidFill>
                <a:latin typeface="Arial" charset="0"/>
                <a:ea typeface="ＭＳ Ｐゴシック" pitchFamily="50" charset="-128"/>
              </a:defRPr>
            </a:lvl1pPr>
            <a:lvl2pPr marL="742950" indent="-285750" defTabSz="1074738" eaLnBrk="0" hangingPunct="0">
              <a:spcBef>
                <a:spcPct val="20000"/>
              </a:spcBef>
              <a:buChar char="–"/>
              <a:defRPr kumimoji="1" sz="1600">
                <a:solidFill>
                  <a:srgbClr val="010000"/>
                </a:solidFill>
                <a:latin typeface="Arial" charset="0"/>
                <a:ea typeface="ＭＳ Ｐゴシック" pitchFamily="50" charset="-128"/>
              </a:defRPr>
            </a:lvl2pPr>
            <a:lvl3pPr marL="1143000" indent="-228600" defTabSz="1074738" eaLnBrk="0" hangingPunct="0">
              <a:spcBef>
                <a:spcPct val="20000"/>
              </a:spcBef>
              <a:buChar char="•"/>
              <a:defRPr kumimoji="1" sz="1600">
                <a:solidFill>
                  <a:srgbClr val="010000"/>
                </a:solidFill>
                <a:latin typeface="Arial" charset="0"/>
                <a:ea typeface="ＭＳ Ｐゴシック" pitchFamily="50" charset="-128"/>
              </a:defRPr>
            </a:lvl3pPr>
            <a:lvl4pPr marL="1600200" indent="-228600" defTabSz="1074738" eaLnBrk="0" hangingPunct="0">
              <a:spcBef>
                <a:spcPct val="20000"/>
              </a:spcBef>
              <a:buChar char="–"/>
              <a:defRPr kumimoji="1" sz="1600">
                <a:solidFill>
                  <a:srgbClr val="010000"/>
                </a:solidFill>
                <a:latin typeface="Arial" charset="0"/>
                <a:ea typeface="ＭＳ Ｐゴシック" pitchFamily="50" charset="-128"/>
              </a:defRPr>
            </a:lvl4pPr>
            <a:lvl5pPr marL="2057400" indent="-228600" defTabSz="1074738" eaLnBrk="0" hangingPunct="0">
              <a:spcBef>
                <a:spcPct val="20000"/>
              </a:spcBef>
              <a:buChar char="•"/>
              <a:defRPr kumimoji="1" sz="1600">
                <a:solidFill>
                  <a:srgbClr val="010000"/>
                </a:solidFill>
                <a:latin typeface="Arial" charset="0"/>
                <a:ea typeface="ＭＳ Ｐゴシック" pitchFamily="50" charset="-128"/>
              </a:defRPr>
            </a:lvl5pPr>
            <a:lvl6pPr marL="2514600" indent="-228600" defTabSz="1074738" eaLnBrk="0" fontAlgn="base" hangingPunct="0">
              <a:spcBef>
                <a:spcPct val="20000"/>
              </a:spcBef>
              <a:spcAft>
                <a:spcPct val="0"/>
              </a:spcAft>
              <a:buChar char="•"/>
              <a:defRPr kumimoji="1" sz="1600">
                <a:solidFill>
                  <a:srgbClr val="010000"/>
                </a:solidFill>
                <a:latin typeface="Arial" charset="0"/>
                <a:ea typeface="ＭＳ Ｐゴシック" pitchFamily="50" charset="-128"/>
              </a:defRPr>
            </a:lvl6pPr>
            <a:lvl7pPr marL="2971800" indent="-228600" defTabSz="1074738" eaLnBrk="0" fontAlgn="base" hangingPunct="0">
              <a:spcBef>
                <a:spcPct val="20000"/>
              </a:spcBef>
              <a:spcAft>
                <a:spcPct val="0"/>
              </a:spcAft>
              <a:buChar char="•"/>
              <a:defRPr kumimoji="1" sz="1600">
                <a:solidFill>
                  <a:srgbClr val="010000"/>
                </a:solidFill>
                <a:latin typeface="Arial" charset="0"/>
                <a:ea typeface="ＭＳ Ｐゴシック" pitchFamily="50" charset="-128"/>
              </a:defRPr>
            </a:lvl7pPr>
            <a:lvl8pPr marL="3429000" indent="-228600" defTabSz="1074738" eaLnBrk="0" fontAlgn="base" hangingPunct="0">
              <a:spcBef>
                <a:spcPct val="20000"/>
              </a:spcBef>
              <a:spcAft>
                <a:spcPct val="0"/>
              </a:spcAft>
              <a:buChar char="•"/>
              <a:defRPr kumimoji="1" sz="1600">
                <a:solidFill>
                  <a:srgbClr val="010000"/>
                </a:solidFill>
                <a:latin typeface="Arial" charset="0"/>
                <a:ea typeface="ＭＳ Ｐゴシック" pitchFamily="50" charset="-128"/>
              </a:defRPr>
            </a:lvl8pPr>
            <a:lvl9pPr marL="3886200" indent="-228600" defTabSz="1074738" eaLnBrk="0" fontAlgn="base" hangingPunct="0">
              <a:spcBef>
                <a:spcPct val="20000"/>
              </a:spcBef>
              <a:spcAft>
                <a:spcPct val="0"/>
              </a:spcAft>
              <a:buChar char="•"/>
              <a:defRPr kumimoji="1" sz="1600">
                <a:solidFill>
                  <a:srgbClr val="010000"/>
                </a:solidFill>
                <a:latin typeface="Arial" charset="0"/>
                <a:ea typeface="ＭＳ Ｐゴシック" pitchFamily="50" charset="-128"/>
              </a:defRPr>
            </a:lvl9pPr>
          </a:lstStyle>
          <a:p>
            <a:pPr eaLnBrk="1" hangingPunct="1">
              <a:lnSpc>
                <a:spcPct val="120000"/>
              </a:lnSpc>
              <a:spcBef>
                <a:spcPct val="30000"/>
              </a:spcBef>
              <a:buClr>
                <a:srgbClr val="C00000"/>
              </a:buClr>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褒め言葉を見える化したカードを使った脳科学を応用した五感を活性化させた実習により、褒め言葉を無意識の潜在意識に落とし込むことができます。</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lnSpc>
                <a:spcPct val="120000"/>
              </a:lnSpc>
              <a:spcBef>
                <a:spcPct val="30000"/>
              </a:spcBef>
              <a:buClr>
                <a:srgbClr val="C00000"/>
              </a:buClr>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そして、実習による相互交流によりお互いの理解が深まり、より良き人間関係を築き上げることができます。</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lnSpc>
                <a:spcPct val="120000"/>
              </a:lnSpc>
              <a:spcBef>
                <a:spcPct val="30000"/>
              </a:spcBef>
              <a:buClr>
                <a:srgbClr val="C00000"/>
              </a:buClr>
            </a:pP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lnSpc>
                <a:spcPct val="120000"/>
              </a:lnSpc>
              <a:spcBef>
                <a:spcPct val="30000"/>
              </a:spcBef>
              <a:buClr>
                <a:srgbClr val="C00000"/>
              </a:buClr>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・安定化指向</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lnSpc>
                <a:spcPct val="120000"/>
              </a:lnSpc>
              <a:spcBef>
                <a:spcPct val="30000"/>
              </a:spcBef>
              <a:buClr>
                <a:srgbClr val="C00000"/>
              </a:buClr>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・可塑性</a:t>
            </a:r>
            <a:endParaRPr lang="en-US" altLang="ja-JP"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 name="グループ化 5"/>
          <p:cNvGrpSpPr/>
          <p:nvPr/>
        </p:nvGrpSpPr>
        <p:grpSpPr>
          <a:xfrm>
            <a:off x="344488" y="1556800"/>
            <a:ext cx="9288463" cy="893793"/>
            <a:chOff x="344488" y="1556792"/>
            <a:chExt cx="9288463" cy="893793"/>
          </a:xfrm>
        </p:grpSpPr>
        <p:sp>
          <p:nvSpPr>
            <p:cNvPr id="7" name="Text Box 3"/>
            <p:cNvSpPr txBox="1">
              <a:spLocks noChangeArrowheads="1"/>
            </p:cNvSpPr>
            <p:nvPr/>
          </p:nvSpPr>
          <p:spPr bwMode="auto">
            <a:xfrm>
              <a:off x="344488" y="1700880"/>
              <a:ext cx="9288462" cy="648000"/>
            </a:xfrm>
            <a:prstGeom prst="rect">
              <a:avLst/>
            </a:prstGeom>
            <a:solidFill>
              <a:schemeClr val="tx1"/>
            </a:solidFill>
            <a:ln>
              <a:noFill/>
            </a:ln>
            <a:effectLst/>
            <a:extLst/>
          </p:spPr>
          <p:txBody>
            <a:bodyPr wrap="none" tIns="72000" bIns="72000" anchor="ctr" anchorCtr="0">
              <a:noAutofit/>
            </a:bodyPr>
            <a:lstStyle>
              <a:lvl1pPr defTabSz="1074738" eaLnBrk="0" hangingPunct="0">
                <a:defRPr kumimoji="1" sz="1400">
                  <a:solidFill>
                    <a:srgbClr val="333333"/>
                  </a:solidFill>
                  <a:latin typeface="ＭＳ Ｐゴシック" pitchFamily="50" charset="-128"/>
                  <a:ea typeface="ＭＳ Ｐゴシック" pitchFamily="50" charset="-128"/>
                </a:defRPr>
              </a:lvl1pPr>
              <a:lvl2pPr marL="742950" indent="-285750" defTabSz="1074738" eaLnBrk="0" hangingPunct="0">
                <a:defRPr kumimoji="1" sz="1400">
                  <a:solidFill>
                    <a:srgbClr val="333333"/>
                  </a:solidFill>
                  <a:latin typeface="ＭＳ Ｐゴシック" pitchFamily="50" charset="-128"/>
                  <a:ea typeface="ＭＳ Ｐゴシック" pitchFamily="50" charset="-128"/>
                </a:defRPr>
              </a:lvl2pPr>
              <a:lvl3pPr marL="1143000" indent="-228600" defTabSz="1074738" eaLnBrk="0" hangingPunct="0">
                <a:defRPr kumimoji="1" sz="1400">
                  <a:solidFill>
                    <a:srgbClr val="333333"/>
                  </a:solidFill>
                  <a:latin typeface="ＭＳ Ｐゴシック" pitchFamily="50" charset="-128"/>
                  <a:ea typeface="ＭＳ Ｐゴシック" pitchFamily="50" charset="-128"/>
                </a:defRPr>
              </a:lvl3pPr>
              <a:lvl4pPr marL="1600200" indent="-228600" defTabSz="1074738" eaLnBrk="0" hangingPunct="0">
                <a:defRPr kumimoji="1" sz="1400">
                  <a:solidFill>
                    <a:srgbClr val="333333"/>
                  </a:solidFill>
                  <a:latin typeface="ＭＳ Ｐゴシック" pitchFamily="50" charset="-128"/>
                  <a:ea typeface="ＭＳ Ｐゴシック" pitchFamily="50" charset="-128"/>
                </a:defRPr>
              </a:lvl4pPr>
              <a:lvl5pPr marL="2057400" indent="-228600" defTabSz="1074738" eaLnBrk="0" hangingPunct="0">
                <a:defRPr kumimoji="1" sz="1400">
                  <a:solidFill>
                    <a:srgbClr val="333333"/>
                  </a:solidFill>
                  <a:latin typeface="ＭＳ Ｐゴシック" pitchFamily="50" charset="-128"/>
                  <a:ea typeface="ＭＳ Ｐゴシック" pitchFamily="50" charset="-128"/>
                </a:defRPr>
              </a:lvl5pPr>
              <a:lvl6pPr marL="2514600" indent="-228600" defTabSz="1074738" eaLnBrk="0" fontAlgn="base" hangingPunct="0">
                <a:spcBef>
                  <a:spcPct val="0"/>
                </a:spcBef>
                <a:spcAft>
                  <a:spcPct val="0"/>
                </a:spcAft>
                <a:defRPr kumimoji="1" sz="1400">
                  <a:solidFill>
                    <a:srgbClr val="333333"/>
                  </a:solidFill>
                  <a:latin typeface="ＭＳ Ｐゴシック" pitchFamily="50" charset="-128"/>
                  <a:ea typeface="ＭＳ Ｐゴシック" pitchFamily="50" charset="-128"/>
                </a:defRPr>
              </a:lvl6pPr>
              <a:lvl7pPr marL="2971800" indent="-228600" defTabSz="1074738" eaLnBrk="0" fontAlgn="base" hangingPunct="0">
                <a:spcBef>
                  <a:spcPct val="0"/>
                </a:spcBef>
                <a:spcAft>
                  <a:spcPct val="0"/>
                </a:spcAft>
                <a:defRPr kumimoji="1" sz="1400">
                  <a:solidFill>
                    <a:srgbClr val="333333"/>
                  </a:solidFill>
                  <a:latin typeface="ＭＳ Ｐゴシック" pitchFamily="50" charset="-128"/>
                  <a:ea typeface="ＭＳ Ｐゴシック" pitchFamily="50" charset="-128"/>
                </a:defRPr>
              </a:lvl7pPr>
              <a:lvl8pPr marL="3429000" indent="-228600" defTabSz="1074738" eaLnBrk="0" fontAlgn="base" hangingPunct="0">
                <a:spcBef>
                  <a:spcPct val="0"/>
                </a:spcBef>
                <a:spcAft>
                  <a:spcPct val="0"/>
                </a:spcAft>
                <a:defRPr kumimoji="1" sz="1400">
                  <a:solidFill>
                    <a:srgbClr val="333333"/>
                  </a:solidFill>
                  <a:latin typeface="ＭＳ Ｐゴシック" pitchFamily="50" charset="-128"/>
                  <a:ea typeface="ＭＳ Ｐゴシック" pitchFamily="50" charset="-128"/>
                </a:defRPr>
              </a:lvl8pPr>
              <a:lvl9pPr marL="3886200" indent="-228600" defTabSz="1074738" eaLnBrk="0" fontAlgn="base" hangingPunct="0">
                <a:spcBef>
                  <a:spcPct val="0"/>
                </a:spcBef>
                <a:spcAft>
                  <a:spcPct val="0"/>
                </a:spcAft>
                <a:defRPr kumimoji="1" sz="1400">
                  <a:solidFill>
                    <a:srgbClr val="333333"/>
                  </a:solidFill>
                  <a:latin typeface="ＭＳ Ｐゴシック" pitchFamily="50" charset="-128"/>
                  <a:ea typeface="ＭＳ Ｐゴシック" pitchFamily="50" charset="-128"/>
                </a:defRPr>
              </a:lvl9pPr>
            </a:lstStyle>
            <a:p>
              <a:pPr>
                <a:defRPr/>
              </a:pPr>
              <a:endParaRPr lang="ja-JP" altLang="ja-JP" sz="2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344489" y="1556792"/>
              <a:ext cx="9288462" cy="893793"/>
            </a:xfrm>
            <a:prstGeom prst="rect">
              <a:avLst/>
            </a:prstGeom>
            <a:noFill/>
            <a:ln w="57150">
              <a:noFill/>
            </a:ln>
          </p:spPr>
          <p:txBody>
            <a:bodyPr wrap="square" lIns="80877" tIns="40439" rIns="80877" bIns="40439" rtlCol="0" anchor="ctr" anchorCtr="0">
              <a:noAutofit/>
            </a:bodyPr>
            <a:lstStyle/>
            <a:p>
              <a:pPr algn="ctr"/>
              <a:r>
                <a:rPr lang="ja-JP" altLang="en-US" sz="2800" dirty="0" smtClean="0">
                  <a:solidFill>
                    <a:sysClr val="windowText" lastClr="000000"/>
                  </a:solidFill>
                  <a:effectLst>
                    <a:glow rad="127000">
                      <a:schemeClr val="bg1"/>
                    </a:glow>
                  </a:effectLst>
                  <a:latin typeface="HGS明朝E" panose="02020900000000000000" pitchFamily="18" charset="-128"/>
                  <a:ea typeface="HGS明朝E" panose="02020900000000000000" pitchFamily="18" charset="-128"/>
                  <a:cs typeface="メイリオ" pitchFamily="50" charset="-128"/>
                </a:rPr>
                <a:t>「褒め言葉カード」の最大の特徴とは？</a:t>
              </a:r>
              <a:endParaRPr lang="ja-JP" altLang="en-US" sz="2000" dirty="0">
                <a:solidFill>
                  <a:sysClr val="windowText" lastClr="000000"/>
                </a:solidFill>
                <a:effectLst>
                  <a:glow rad="127000">
                    <a:schemeClr val="bg1"/>
                  </a:glow>
                </a:effectLst>
                <a:latin typeface="HGS明朝E" panose="02020900000000000000" pitchFamily="18" charset="-128"/>
                <a:ea typeface="HGS明朝E" panose="02020900000000000000" pitchFamily="18" charset="-128"/>
                <a:cs typeface="メイリオ" pitchFamily="50"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1500"/>
                                        <p:tgtEl>
                                          <p:spTgt spid="6"/>
                                        </p:tgtEl>
                                      </p:cBhvr>
                                    </p:animEffect>
                                  </p:childTnLst>
                                </p:cTn>
                              </p:par>
                            </p:childTnLst>
                          </p:cTn>
                        </p:par>
                        <p:par>
                          <p:cTn id="8" fill="hold">
                            <p:stCondLst>
                              <p:cond delay="1500"/>
                            </p:stCondLst>
                            <p:childTnLst>
                              <p:par>
                                <p:cTn id="9" presetID="22" presetClass="entr" presetSubtype="8" fill="hold" grpId="0" nodeType="afterEffect">
                                  <p:stCondLst>
                                    <p:cond delay="500"/>
                                  </p:stCondLst>
                                  <p:iterate type="lt">
                                    <p:tmPct val="20000"/>
                                  </p:iterate>
                                  <p:childTnLst>
                                    <p:set>
                                      <p:cBhvr>
                                        <p:cTn id="10" dur="1" fill="hold">
                                          <p:stCondLst>
                                            <p:cond delay="0"/>
                                          </p:stCondLst>
                                        </p:cTn>
                                        <p:tgtEl>
                                          <p:spTgt spid="17412">
                                            <p:txEl>
                                              <p:pRg st="0" end="0"/>
                                            </p:txEl>
                                          </p:spTgt>
                                        </p:tgtEl>
                                        <p:attrNameLst>
                                          <p:attrName>style.visibility</p:attrName>
                                        </p:attrNameLst>
                                      </p:cBhvr>
                                      <p:to>
                                        <p:strVal val="visible"/>
                                      </p:to>
                                    </p:set>
                                    <p:animEffect transition="in" filter="wipe(left)">
                                      <p:cBhvr>
                                        <p:cTn id="11" dur="500"/>
                                        <p:tgtEl>
                                          <p:spTgt spid="17412">
                                            <p:txEl>
                                              <p:pRg st="0" end="0"/>
                                            </p:txEl>
                                          </p:spTgt>
                                        </p:tgtEl>
                                      </p:cBhvr>
                                    </p:animEffect>
                                  </p:childTnLst>
                                  <p:subTnLst>
                                    <p:animClr clrSpc="rgb" dir="cw">
                                      <p:cBhvr override="childStyle">
                                        <p:cTn dur="1" fill="hold" display="0" masterRel="nextClick" afterEffect="1"/>
                                        <p:tgtEl>
                                          <p:spTgt spid="17412">
                                            <p:txEl>
                                              <p:pRg st="0" end="0"/>
                                            </p:txEl>
                                          </p:spTgt>
                                        </p:tgtEl>
                                        <p:attrNameLst>
                                          <p:attrName>ppt_c</p:attrName>
                                        </p:attrNameLst>
                                      </p:cBhvr>
                                      <p:to>
                                        <a:schemeClr val="accent2"/>
                                      </p:to>
                                    </p:animClr>
                                  </p:subTnLst>
                                </p:cTn>
                              </p:par>
                            </p:childTnLst>
                          </p:cTn>
                        </p:par>
                        <p:par>
                          <p:cTn id="12" fill="hold">
                            <p:stCondLst>
                              <p:cond delay="9200"/>
                            </p:stCondLst>
                            <p:childTnLst>
                              <p:par>
                                <p:cTn id="13" presetID="22" presetClass="entr" presetSubtype="8" fill="hold" grpId="0" nodeType="afterEffect">
                                  <p:stCondLst>
                                    <p:cond delay="500"/>
                                  </p:stCondLst>
                                  <p:iterate type="lt">
                                    <p:tmPct val="20000"/>
                                  </p:iterate>
                                  <p:childTnLst>
                                    <p:set>
                                      <p:cBhvr>
                                        <p:cTn id="14" dur="1" fill="hold">
                                          <p:stCondLst>
                                            <p:cond delay="0"/>
                                          </p:stCondLst>
                                        </p:cTn>
                                        <p:tgtEl>
                                          <p:spTgt spid="17412">
                                            <p:txEl>
                                              <p:pRg st="1" end="1"/>
                                            </p:txEl>
                                          </p:spTgt>
                                        </p:tgtEl>
                                        <p:attrNameLst>
                                          <p:attrName>style.visibility</p:attrName>
                                        </p:attrNameLst>
                                      </p:cBhvr>
                                      <p:to>
                                        <p:strVal val="visible"/>
                                      </p:to>
                                    </p:set>
                                    <p:animEffect transition="in" filter="wipe(left)">
                                      <p:cBhvr>
                                        <p:cTn id="15" dur="500"/>
                                        <p:tgtEl>
                                          <p:spTgt spid="17412">
                                            <p:txEl>
                                              <p:pRg st="1" end="1"/>
                                            </p:txEl>
                                          </p:spTgt>
                                        </p:tgtEl>
                                      </p:cBhvr>
                                    </p:animEffect>
                                  </p:childTnLst>
                                  <p:subTnLst>
                                    <p:animClr clrSpc="rgb" dir="cw">
                                      <p:cBhvr override="childStyle">
                                        <p:cTn dur="1" fill="hold" display="0" masterRel="nextClick" afterEffect="1"/>
                                        <p:tgtEl>
                                          <p:spTgt spid="17412">
                                            <p:txEl>
                                              <p:pRg st="1" end="1"/>
                                            </p:txEl>
                                          </p:spTgt>
                                        </p:tgtEl>
                                        <p:attrNameLst>
                                          <p:attrName>ppt_c</p:attrName>
                                        </p:attrNameLst>
                                      </p:cBhvr>
                                      <p:to>
                                        <a:schemeClr val="accent2"/>
                                      </p:to>
                                    </p:animClr>
                                  </p:sub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500"/>
                                  </p:stCondLst>
                                  <p:iterate type="lt">
                                    <p:tmPct val="20000"/>
                                  </p:iterate>
                                  <p:childTnLst>
                                    <p:set>
                                      <p:cBhvr>
                                        <p:cTn id="19" dur="1" fill="hold">
                                          <p:stCondLst>
                                            <p:cond delay="0"/>
                                          </p:stCondLst>
                                        </p:cTn>
                                        <p:tgtEl>
                                          <p:spTgt spid="17412">
                                            <p:txEl>
                                              <p:pRg st="3" end="3"/>
                                            </p:txEl>
                                          </p:spTgt>
                                        </p:tgtEl>
                                        <p:attrNameLst>
                                          <p:attrName>style.visibility</p:attrName>
                                        </p:attrNameLst>
                                      </p:cBhvr>
                                      <p:to>
                                        <p:strVal val="visible"/>
                                      </p:to>
                                    </p:set>
                                    <p:animEffect transition="in" filter="wipe(left)">
                                      <p:cBhvr>
                                        <p:cTn id="20" dur="500"/>
                                        <p:tgtEl>
                                          <p:spTgt spid="17412">
                                            <p:txEl>
                                              <p:pRg st="3" end="3"/>
                                            </p:txEl>
                                          </p:spTgt>
                                        </p:tgtEl>
                                      </p:cBhvr>
                                    </p:animEffect>
                                  </p:childTnLst>
                                  <p:subTnLst>
                                    <p:animClr clrSpc="rgb" dir="cw">
                                      <p:cBhvr override="childStyle">
                                        <p:cTn dur="1" fill="hold" display="0" masterRel="nextClick" afterEffect="1"/>
                                        <p:tgtEl>
                                          <p:spTgt spid="17412">
                                            <p:txEl>
                                              <p:pRg st="3" end="3"/>
                                            </p:txEl>
                                          </p:spTgt>
                                        </p:tgtEl>
                                        <p:attrNameLst>
                                          <p:attrName>ppt_c</p:attrName>
                                        </p:attrNameLst>
                                      </p:cBhvr>
                                      <p:to>
                                        <a:schemeClr val="accent2"/>
                                      </p:to>
                                    </p:animClr>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500"/>
                                  </p:stCondLst>
                                  <p:iterate type="lt">
                                    <p:tmPct val="20000"/>
                                  </p:iterate>
                                  <p:childTnLst>
                                    <p:set>
                                      <p:cBhvr>
                                        <p:cTn id="24" dur="1" fill="hold">
                                          <p:stCondLst>
                                            <p:cond delay="0"/>
                                          </p:stCondLst>
                                        </p:cTn>
                                        <p:tgtEl>
                                          <p:spTgt spid="17412">
                                            <p:txEl>
                                              <p:pRg st="4" end="4"/>
                                            </p:txEl>
                                          </p:spTgt>
                                        </p:tgtEl>
                                        <p:attrNameLst>
                                          <p:attrName>style.visibility</p:attrName>
                                        </p:attrNameLst>
                                      </p:cBhvr>
                                      <p:to>
                                        <p:strVal val="visible"/>
                                      </p:to>
                                    </p:set>
                                    <p:animEffect transition="in" filter="wipe(left)">
                                      <p:cBhvr>
                                        <p:cTn id="25" dur="500"/>
                                        <p:tgtEl>
                                          <p:spTgt spid="17412">
                                            <p:txEl>
                                              <p:pRg st="4" end="4"/>
                                            </p:txEl>
                                          </p:spTgt>
                                        </p:tgtEl>
                                      </p:cBhvr>
                                    </p:animEffect>
                                  </p:childTnLst>
                                  <p:subTnLst>
                                    <p:animClr clrSpc="rgb" dir="cw">
                                      <p:cBhvr override="childStyle">
                                        <p:cTn dur="1" fill="hold" display="0" masterRel="nextClick" afterEffect="1"/>
                                        <p:tgtEl>
                                          <p:spTgt spid="17412">
                                            <p:txEl>
                                              <p:pRg st="4" end="4"/>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bldLvl="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95300" y="152718"/>
            <a:ext cx="8904194" cy="683994"/>
          </a:xfrm>
        </p:spPr>
        <p:txBody>
          <a:bodyPr>
            <a:normAutofit/>
          </a:bodyPr>
          <a:lstStyle/>
          <a:p>
            <a:r>
              <a:rPr kumimoji="1" lang="ja-JP" altLang="en-US" sz="3200" dirty="0" smtClean="0"/>
              <a:t>褒め言葉カード社内インストラクター認定講座概要</a:t>
            </a:r>
            <a:endParaRPr kumimoji="1" lang="ja-JP" altLang="en-US" sz="3200" dirty="0"/>
          </a:p>
        </p:txBody>
      </p:sp>
      <p:sp>
        <p:nvSpPr>
          <p:cNvPr id="2" name="コンテンツ プレースホルダー 1"/>
          <p:cNvSpPr>
            <a:spLocks noGrp="1"/>
          </p:cNvSpPr>
          <p:nvPr>
            <p:ph idx="1"/>
          </p:nvPr>
        </p:nvSpPr>
        <p:spPr>
          <a:xfrm>
            <a:off x="350495" y="836712"/>
            <a:ext cx="8970997" cy="6192688"/>
          </a:xfrm>
        </p:spPr>
        <p:txBody>
          <a:bodyPr>
            <a:normAutofit fontScale="85000" lnSpcReduction="10000"/>
          </a:bodyPr>
          <a:lstStyle/>
          <a:p>
            <a:r>
              <a:rPr lang="ja-JP" altLang="en-US" sz="1800" b="0" dirty="0" smtClean="0">
                <a:latin typeface="メイリオ" panose="020B0604030504040204" pitchFamily="50" charset="-128"/>
                <a:ea typeface="メイリオ" panose="020B0604030504040204" pitchFamily="50" charset="-128"/>
                <a:cs typeface="メイリオ" panose="020B0604030504040204" pitchFamily="50" charset="-128"/>
              </a:rPr>
              <a:t>●講座名　「褒め言葉カードマスターインストラクター講座」</a:t>
            </a:r>
            <a:endParaRPr lang="en-US" altLang="ja-JP" sz="1800" b="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800" b="0" dirty="0" smtClean="0">
                <a:latin typeface="メイリオ" panose="020B0604030504040204" pitchFamily="50" charset="-128"/>
                <a:ea typeface="メイリオ" panose="020B0604030504040204" pitchFamily="50" charset="-128"/>
                <a:cs typeface="メイリオ" panose="020B0604030504040204" pitchFamily="50" charset="-128"/>
              </a:rPr>
              <a:t>・テーマ　講師力の養成：自信を持って講座を開講できる講師力を身に付けられる講師力養成講座</a:t>
            </a:r>
            <a:endParaRPr lang="en-US" altLang="ja-JP" sz="1800" b="0" dirty="0" smtClean="0">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sz="18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講師</a:t>
            </a:r>
            <a:r>
              <a:rPr lang="ja-JP" altLang="en-US" sz="1800" b="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の心構え、伝え方の基礎、話す力チェックリスト、話す力を高める、</a:t>
            </a:r>
            <a:r>
              <a:rPr lang="en-US" altLang="ja-JP" sz="1800" b="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TOTE</a:t>
            </a:r>
            <a:r>
              <a:rPr lang="ja-JP" altLang="en-US" sz="1800" b="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モデル講義、レッスンプラン作成講義</a:t>
            </a:r>
            <a:endParaRPr lang="en-US" altLang="ja-JP" sz="1800" b="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sz="18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習慣力</a:t>
            </a:r>
            <a:r>
              <a:rPr lang="ja-JP" altLang="en-US" sz="1800" b="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向上講義、受講者レポートの対応、研修講師</a:t>
            </a:r>
            <a:r>
              <a:rPr lang="en-US" altLang="ja-JP" sz="1800" b="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Q&amp;A</a:t>
            </a:r>
            <a:r>
              <a:rPr lang="ja-JP" altLang="en-US" sz="1800" b="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モデル講義体験</a:t>
            </a:r>
            <a:r>
              <a:rPr lang="ja-JP" altLang="en-US" sz="18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＊ストローク講義等の</a:t>
            </a:r>
            <a:r>
              <a:rPr lang="ja-JP" altLang="en-US" sz="1800" b="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実習</a:t>
            </a:r>
            <a:endParaRPr lang="en-US" altLang="ja-JP" sz="1800" b="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800" b="0" dirty="0" smtClean="0">
                <a:latin typeface="メイリオ" panose="020B0604030504040204" pitchFamily="50" charset="-128"/>
                <a:ea typeface="メイリオ" panose="020B0604030504040204" pitchFamily="50" charset="-128"/>
                <a:cs typeface="メイリオ" panose="020B0604030504040204" pitchFamily="50" charset="-128"/>
              </a:rPr>
              <a:t>・受講料　</a:t>
            </a:r>
            <a:r>
              <a:rPr lang="en-US" altLang="ja-JP" sz="1800" b="0" dirty="0" smtClean="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800" b="0" dirty="0" smtClean="0">
                <a:latin typeface="メイリオ" panose="020B0604030504040204" pitchFamily="50" charset="-128"/>
                <a:ea typeface="メイリオ" panose="020B0604030504040204" pitchFamily="50" charset="-128"/>
                <a:cs typeface="メイリオ" panose="020B0604030504040204" pitchFamily="50" charset="-128"/>
              </a:rPr>
              <a:t>万円　　講義時間</a:t>
            </a:r>
            <a:r>
              <a:rPr lang="en-US" altLang="ja-JP" sz="1800" b="0"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800" b="0" dirty="0" smtClean="0">
                <a:latin typeface="メイリオ" panose="020B0604030504040204" pitchFamily="50" charset="-128"/>
                <a:ea typeface="メイリオ" panose="020B0604030504040204" pitchFamily="50" charset="-128"/>
                <a:cs typeface="メイリオ" panose="020B0604030504040204" pitchFamily="50" charset="-128"/>
              </a:rPr>
              <a:t>日間、合計</a:t>
            </a:r>
            <a:r>
              <a:rPr lang="en-US" altLang="ja-JP" sz="1800" b="0" dirty="0" smtClean="0">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1800" b="0" dirty="0" smtClean="0">
                <a:latin typeface="メイリオ" panose="020B0604030504040204" pitchFamily="50" charset="-128"/>
                <a:ea typeface="メイリオ" panose="020B0604030504040204" pitchFamily="50" charset="-128"/>
                <a:cs typeface="メイリオ" panose="020B0604030504040204" pitchFamily="50" charset="-128"/>
              </a:rPr>
              <a:t>時間</a:t>
            </a:r>
            <a:endParaRPr lang="en-US" altLang="ja-JP" sz="1800" b="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800" b="0" dirty="0" smtClean="0">
                <a:latin typeface="メイリオ" panose="020B0604030504040204" pitchFamily="50" charset="-128"/>
                <a:ea typeface="メイリオ" panose="020B0604030504040204" pitchFamily="50" charset="-128"/>
                <a:cs typeface="メイリオ" panose="020B0604030504040204" pitchFamily="50" charset="-128"/>
              </a:rPr>
              <a:t>・特典</a:t>
            </a:r>
            <a:endParaRPr kumimoji="1" lang="en-US" altLang="ja-JP" sz="1800" b="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1800" b="0" dirty="0" smtClean="0">
                <a:latin typeface="メイリオ" panose="020B0604030504040204" pitchFamily="50" charset="-128"/>
                <a:ea typeface="メイリオ" panose="020B0604030504040204" pitchFamily="50" charset="-128"/>
                <a:cs typeface="メイリオ" panose="020B0604030504040204" pitchFamily="50" charset="-128"/>
              </a:rPr>
              <a:t>①受講後に実技試験と面接試験合格によりマスターインストラクター資格の授与。社内においてアドバンス講座、ベーシック</a:t>
            </a:r>
            <a:r>
              <a:rPr kumimoji="1" lang="ja-JP" altLang="en-US" sz="1800" b="0" dirty="0" smtClean="0">
                <a:latin typeface="メイリオ" panose="020B0604030504040204" pitchFamily="50" charset="-128"/>
                <a:ea typeface="メイリオ" panose="020B0604030504040204" pitchFamily="50" charset="-128"/>
                <a:cs typeface="メイリオ" panose="020B0604030504040204" pitchFamily="50" charset="-128"/>
              </a:rPr>
              <a:t>講座</a:t>
            </a:r>
            <a:r>
              <a:rPr lang="ja-JP" altLang="en-US" sz="1800" b="0" dirty="0" smtClean="0">
                <a:latin typeface="メイリオ" panose="020B0604030504040204" pitchFamily="50" charset="-128"/>
                <a:ea typeface="メイリオ" panose="020B0604030504040204" pitchFamily="50" charset="-128"/>
                <a:cs typeface="メイリオ" panose="020B0604030504040204" pitchFamily="50" charset="-128"/>
              </a:rPr>
              <a:t>の講師</a:t>
            </a:r>
            <a:r>
              <a:rPr kumimoji="1" lang="ja-JP" altLang="en-US" sz="1800" b="0" dirty="0" smtClean="0">
                <a:latin typeface="メイリオ" panose="020B0604030504040204" pitchFamily="50" charset="-128"/>
                <a:ea typeface="メイリオ" panose="020B0604030504040204" pitchFamily="50" charset="-128"/>
                <a:cs typeface="メイリオ" panose="020B0604030504040204" pitchFamily="50" charset="-128"/>
              </a:rPr>
              <a:t>ができる。</a:t>
            </a:r>
            <a:r>
              <a:rPr lang="ja-JP" altLang="en-US" sz="1800" b="0" dirty="0" smtClean="0">
                <a:latin typeface="メイリオ" panose="020B0604030504040204" pitchFamily="50" charset="-128"/>
                <a:ea typeface="メイリオ" panose="020B0604030504040204" pitchFamily="50" charset="-128"/>
                <a:cs typeface="メイリオ" panose="020B0604030504040204" pitchFamily="50" charset="-128"/>
              </a:rPr>
              <a:t>合格者に認定証の発行</a:t>
            </a:r>
            <a:endParaRPr lang="en-US" altLang="ja-JP" sz="1800" b="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800" b="0" dirty="0" smtClean="0">
                <a:latin typeface="メイリオ" panose="020B0604030504040204" pitchFamily="50" charset="-128"/>
                <a:ea typeface="メイリオ" panose="020B0604030504040204" pitchFamily="50" charset="-128"/>
                <a:cs typeface="メイリオ" panose="020B0604030504040204" pitchFamily="50" charset="-128"/>
              </a:rPr>
              <a:t>●褒め言葉カードアドバンスインストラクター講座（１級講座）</a:t>
            </a:r>
            <a:endParaRPr lang="en-US" altLang="ja-JP" sz="1800" b="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just">
              <a:lnSpc>
                <a:spcPts val="1400"/>
              </a:lnSpc>
              <a:spcAft>
                <a:spcPts val="0"/>
              </a:spcAft>
            </a:pPr>
            <a:r>
              <a:rPr lang="ja-JP" altLang="en-US" sz="1800" b="0" dirty="0" smtClean="0">
                <a:latin typeface="メイリオ" panose="020B0604030504040204" pitchFamily="50" charset="-128"/>
                <a:ea typeface="メイリオ" panose="020B0604030504040204" pitchFamily="50" charset="-128"/>
                <a:cs typeface="メイリオ" panose="020B0604030504040204" pitchFamily="50" charset="-128"/>
              </a:rPr>
              <a:t>・テーマ　</a:t>
            </a:r>
            <a:r>
              <a:rPr lang="ja-JP" altLang="ja-JP" sz="1800" b="0" kern="1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1800" b="0" kern="1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習慣実習</a:t>
            </a:r>
            <a:r>
              <a:rPr lang="ja-JP" altLang="ja-JP" sz="1800" b="0" kern="1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800" b="0"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1800" b="0"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800" b="0"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アイコンタクト・あいさつ実習 ３</a:t>
            </a:r>
            <a:r>
              <a:rPr lang="en-US" altLang="ja-JP" sz="1800" b="0"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800" b="0"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ハッピー＆スマイル ４</a:t>
            </a:r>
            <a:r>
              <a:rPr lang="en-US" altLang="ja-JP" sz="1800" b="0"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800" b="0"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どちらが好きか実習 ５</a:t>
            </a:r>
            <a:r>
              <a:rPr lang="en-US" altLang="ja-JP" sz="1800" b="0"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800" b="0"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褒め言葉あいうえ</a:t>
            </a:r>
            <a:r>
              <a:rPr lang="ja-JP" altLang="ja-JP" sz="1800" b="0" kern="1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お実習</a:t>
            </a:r>
            <a:r>
              <a:rPr lang="ja-JP" altLang="ja-JP" sz="18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６</a:t>
            </a:r>
            <a:r>
              <a:rPr lang="en-US" altLang="ja-JP" sz="1800" b="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800" b="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即効褒める実習 ７</a:t>
            </a:r>
            <a:r>
              <a:rPr lang="en-US" altLang="ja-JP" sz="18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拍手の</a:t>
            </a:r>
            <a:r>
              <a:rPr lang="ja-JP" altLang="ja-JP" sz="18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実習</a:t>
            </a:r>
            <a:r>
              <a:rPr lang="ja-JP" altLang="ja-JP" sz="1800" b="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８</a:t>
            </a:r>
            <a:r>
              <a:rPr lang="ja-JP" altLang="ja-JP" sz="18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笑顔実習</a:t>
            </a:r>
            <a:r>
              <a:rPr lang="ja-JP" altLang="ja-JP" sz="18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９</a:t>
            </a:r>
            <a:r>
              <a:rPr lang="en-US" altLang="ja-JP" sz="18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8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早口</a:t>
            </a:r>
            <a:r>
              <a:rPr lang="ja-JP" altLang="ja-JP" sz="1800" b="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言葉</a:t>
            </a:r>
            <a:r>
              <a:rPr lang="ja-JP" altLang="ja-JP" sz="18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実習</a:t>
            </a:r>
            <a:r>
              <a:rPr lang="ja-JP" altLang="en-US" sz="18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、この</a:t>
            </a:r>
            <a:r>
              <a:rPr lang="ja-JP" altLang="en-US" sz="1800" b="0" dirty="0" smtClean="0">
                <a:latin typeface="メイリオ" panose="020B0604030504040204" pitchFamily="50" charset="-128"/>
                <a:ea typeface="メイリオ" panose="020B0604030504040204" pitchFamily="50" charset="-128"/>
                <a:cs typeface="メイリオ" panose="020B0604030504040204" pitchFamily="50" charset="-128"/>
              </a:rPr>
              <a:t>楽習実習と褒め言葉カード研修が社内で自分でできるようになる。　　</a:t>
            </a:r>
            <a:endParaRPr lang="en-US" altLang="ja-JP" sz="1800" b="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800" b="0" dirty="0" smtClean="0">
                <a:latin typeface="メイリオ" panose="020B0604030504040204" pitchFamily="50" charset="-128"/>
                <a:ea typeface="メイリオ" panose="020B0604030504040204" pitchFamily="50" charset="-128"/>
                <a:cs typeface="メイリオ" panose="020B0604030504040204" pitchFamily="50" charset="-128"/>
              </a:rPr>
              <a:t>・受講料１０万円　　講義時間１日間、合計７時間</a:t>
            </a:r>
            <a:endParaRPr kumimoji="1" lang="en-US" altLang="ja-JP" sz="1800" b="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sz="1800" b="0" dirty="0" smtClean="0">
                <a:latin typeface="メイリオ" panose="020B0604030504040204" pitchFamily="50" charset="-128"/>
                <a:ea typeface="メイリオ" panose="020B0604030504040204" pitchFamily="50" charset="-128"/>
                <a:cs typeface="メイリオ" panose="020B0604030504040204" pitchFamily="50" charset="-128"/>
              </a:rPr>
              <a:t>・特典　</a:t>
            </a:r>
            <a:r>
              <a:rPr lang="ja-JP" altLang="en-US" sz="1800" b="0" dirty="0" smtClean="0">
                <a:latin typeface="メイリオ" panose="020B0604030504040204" pitchFamily="50" charset="-128"/>
                <a:ea typeface="メイリオ" panose="020B0604030504040204" pitchFamily="50" charset="-128"/>
                <a:cs typeface="メイリオ" panose="020B0604030504040204" pitchFamily="50" charset="-128"/>
              </a:rPr>
              <a:t>①</a:t>
            </a:r>
            <a:r>
              <a:rPr kumimoji="1" lang="ja-JP" altLang="en-US" sz="1800" b="0" dirty="0" smtClean="0">
                <a:latin typeface="メイリオ" panose="020B0604030504040204" pitchFamily="50" charset="-128"/>
                <a:ea typeface="メイリオ" panose="020B0604030504040204" pitchFamily="50" charset="-128"/>
                <a:cs typeface="メイリオ" panose="020B0604030504040204" pitchFamily="50" charset="-128"/>
              </a:rPr>
              <a:t>受講後にアドバンスインストラクター資格の授与。</a:t>
            </a:r>
            <a:endParaRPr lang="en-US" altLang="ja-JP" sz="1800" b="0" dirty="0">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sz="1800" b="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②</a:t>
            </a:r>
            <a:r>
              <a:rPr lang="ja-JP" altLang="en-US" sz="18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合格者</a:t>
            </a:r>
            <a:r>
              <a:rPr lang="ja-JP" altLang="en-US" sz="1800" b="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に修了証の</a:t>
            </a:r>
            <a:r>
              <a:rPr lang="ja-JP" altLang="en-US" sz="18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発行</a:t>
            </a:r>
            <a:endParaRPr lang="en-US" altLang="ja-JP" sz="1800" b="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800" b="0" dirty="0" smtClean="0">
                <a:latin typeface="メイリオ" panose="020B0604030504040204" pitchFamily="50" charset="-128"/>
                <a:ea typeface="メイリオ" panose="020B0604030504040204" pitchFamily="50" charset="-128"/>
                <a:cs typeface="メイリオ" panose="020B0604030504040204" pitchFamily="50" charset="-128"/>
              </a:rPr>
              <a:t>●褒め言葉カードインストラクターベーシック講座（２級講座）</a:t>
            </a:r>
            <a:endParaRPr lang="en-US" altLang="ja-JP" sz="1800" b="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800" b="0" dirty="0" smtClean="0">
                <a:latin typeface="メイリオ" panose="020B0604030504040204" pitchFamily="50" charset="-128"/>
                <a:ea typeface="メイリオ" panose="020B0604030504040204" pitchFamily="50" charset="-128"/>
                <a:cs typeface="メイリオ" panose="020B0604030504040204" pitchFamily="50" charset="-128"/>
              </a:rPr>
              <a:t>テーマ　　褒め言葉カード研修、褒め言葉</a:t>
            </a:r>
            <a:r>
              <a:rPr lang="en-US" altLang="ja-JP" sz="1800" b="0" dirty="0" smtClean="0">
                <a:latin typeface="メイリオ" panose="020B0604030504040204" pitchFamily="50" charset="-128"/>
                <a:ea typeface="メイリオ" panose="020B0604030504040204" pitchFamily="50" charset="-128"/>
                <a:cs typeface="メイリオ" panose="020B0604030504040204" pitchFamily="50" charset="-128"/>
              </a:rPr>
              <a:t>W</a:t>
            </a:r>
            <a:r>
              <a:rPr lang="ja-JP" altLang="en-US" sz="1800" b="0" dirty="0" smtClean="0">
                <a:latin typeface="メイリオ" panose="020B0604030504040204" pitchFamily="50" charset="-128"/>
                <a:ea typeface="メイリオ" panose="020B0604030504040204" pitchFamily="50" charset="-128"/>
                <a:cs typeface="メイリオ" panose="020B0604030504040204" pitchFamily="50" charset="-128"/>
              </a:rPr>
              <a:t>実習、褒め言葉＋</a:t>
            </a:r>
            <a:r>
              <a:rPr lang="ja-JP" altLang="en-US" sz="1800" b="0" dirty="0">
                <a:latin typeface="メイリオ" panose="020B0604030504040204" pitchFamily="50" charset="-128"/>
                <a:ea typeface="メイリオ" panose="020B0604030504040204" pitchFamily="50" charset="-128"/>
                <a:cs typeface="メイリオ" panose="020B0604030504040204" pitchFamily="50" charset="-128"/>
              </a:rPr>
              <a:t>笑顔研修</a:t>
            </a:r>
            <a:r>
              <a:rPr lang="ja-JP" altLang="en-US" sz="1800" b="0" dirty="0" smtClean="0">
                <a:latin typeface="メイリオ" panose="020B0604030504040204" pitchFamily="50" charset="-128"/>
                <a:ea typeface="メイリオ" panose="020B0604030504040204" pitchFamily="50" charset="-128"/>
                <a:cs typeface="メイリオ" panose="020B0604030504040204" pitchFamily="50" charset="-128"/>
              </a:rPr>
              <a:t>、褒め言葉習慣化研修など体験</a:t>
            </a:r>
            <a:endParaRPr lang="en-US" altLang="ja-JP" sz="1800"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sz="1800" b="0" dirty="0" smtClean="0">
                <a:latin typeface="メイリオ" panose="020B0604030504040204" pitchFamily="50" charset="-128"/>
                <a:ea typeface="メイリオ" panose="020B0604030504040204" pitchFamily="50" charset="-128"/>
                <a:cs typeface="メイリオ" panose="020B0604030504040204" pitchFamily="50" charset="-128"/>
              </a:rPr>
              <a:t>・受講料（</a:t>
            </a:r>
            <a:r>
              <a:rPr kumimoji="1" lang="en-US" altLang="ja-JP" sz="1800" b="0" dirty="0" smtClean="0">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800" b="0" dirty="0" smtClean="0">
                <a:latin typeface="メイリオ" panose="020B0604030504040204" pitchFamily="50" charset="-128"/>
                <a:ea typeface="メイリオ" panose="020B0604030504040204" pitchFamily="50" charset="-128"/>
                <a:cs typeface="メイリオ" panose="020B0604030504040204" pitchFamily="50" charset="-128"/>
              </a:rPr>
              <a:t>万円）　　講義時間　４時間　</a:t>
            </a:r>
            <a:r>
              <a:rPr lang="ja-JP" altLang="en-US" sz="1800" b="0" dirty="0" smtClean="0">
                <a:latin typeface="メイリオ" panose="020B0604030504040204" pitchFamily="50" charset="-128"/>
                <a:ea typeface="メイリオ" panose="020B0604030504040204" pitchFamily="50" charset="-128"/>
                <a:cs typeface="メイリオ" panose="020B0604030504040204" pitchFamily="50" charset="-128"/>
              </a:rPr>
              <a:t>特典①再受講費の割引</a:t>
            </a:r>
            <a:endParaRPr lang="en-US" altLang="ja-JP" sz="1800" b="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ja-JP" altLang="en-US" sz="1800" dirty="0"/>
          </a:p>
        </p:txBody>
      </p:sp>
      <p:sp>
        <p:nvSpPr>
          <p:cNvPr id="3" name="フッター プレースホルダー 2"/>
          <p:cNvSpPr>
            <a:spLocks noGrp="1"/>
          </p:cNvSpPr>
          <p:nvPr>
            <p:ph type="ftr" sz="quarter" idx="11"/>
          </p:nvPr>
        </p:nvSpPr>
        <p:spPr>
          <a:xfrm>
            <a:off x="495300" y="6309321"/>
            <a:ext cx="3714750" cy="467400"/>
          </a:xfrm>
        </p:spPr>
        <p:txBody>
          <a:bodyPr/>
          <a:lstStyle/>
          <a:p>
            <a:endParaRPr lang="ja-JP" altLang="en-US" dirty="0">
              <a:solidFill>
                <a:srgbClr val="000000"/>
              </a:solidFill>
            </a:endParaRPr>
          </a:p>
        </p:txBody>
      </p:sp>
      <p:sp>
        <p:nvSpPr>
          <p:cNvPr id="6" name="スライド番号プレースホルダー 3"/>
          <p:cNvSpPr>
            <a:spLocks noGrp="1"/>
          </p:cNvSpPr>
          <p:nvPr>
            <p:ph type="sldNum" sz="quarter" idx="12"/>
          </p:nvPr>
        </p:nvSpPr>
        <p:spPr>
          <a:xfrm>
            <a:off x="9176260" y="6414816"/>
            <a:ext cx="535271" cy="365125"/>
          </a:xfrm>
        </p:spPr>
        <p:txBody>
          <a:bodyPr/>
          <a:lstStyle/>
          <a:p>
            <a:fld id="{1CAE0D1D-5979-4730-BD56-0B251CBF5953}" type="slidenum">
              <a:rPr lang="ja-JP" altLang="en-US" sz="1800" b="0" smtClean="0">
                <a:solidFill>
                  <a:srgbClr val="000000"/>
                </a:solidFill>
              </a:rPr>
              <a:pPr/>
              <a:t>12</a:t>
            </a:fld>
            <a:endParaRPr lang="ja-JP" altLang="en-US" sz="1800" b="0" dirty="0">
              <a:solidFill>
                <a:srgbClr val="000000"/>
              </a:solidFill>
            </a:endParaRPr>
          </a:p>
        </p:txBody>
      </p:sp>
    </p:spTree>
    <p:extLst>
      <p:ext uri="{BB962C8B-B14F-4D97-AF65-F5344CB8AC3E}">
        <p14:creationId xmlns:p14="http://schemas.microsoft.com/office/powerpoint/2010/main" val="1550568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idx="4294967295"/>
          </p:nvPr>
        </p:nvSpPr>
        <p:spPr>
          <a:xfrm>
            <a:off x="311485" y="100013"/>
            <a:ext cx="7628794" cy="762000"/>
          </a:xfrm>
        </p:spPr>
        <p:txBody>
          <a:bodyPr>
            <a:noAutofit/>
          </a:bodyPr>
          <a:lstStyle/>
          <a:p>
            <a:pPr algn="l"/>
            <a:r>
              <a:rPr lang="ja-JP" altLang="en-US" sz="1800" dirty="0" smtClean="0">
                <a:solidFill>
                  <a:schemeClr val="tx1"/>
                </a:solidFill>
              </a:rPr>
              <a:t>　　　　　　　　　　　　　　褒め言葉カードインストラクターのミッション</a:t>
            </a:r>
            <a:endParaRPr kumimoji="1" lang="ja-JP" altLang="en-US" sz="1800" dirty="0">
              <a:solidFill>
                <a:schemeClr val="tx1"/>
              </a:solidFill>
            </a:endParaRPr>
          </a:p>
        </p:txBody>
      </p:sp>
      <p:sp>
        <p:nvSpPr>
          <p:cNvPr id="5" name="タイトル 3"/>
          <p:cNvSpPr txBox="1">
            <a:spLocks/>
          </p:cNvSpPr>
          <p:nvPr/>
        </p:nvSpPr>
        <p:spPr>
          <a:xfrm>
            <a:off x="623533" y="877858"/>
            <a:ext cx="8658963" cy="720080"/>
          </a:xfrm>
          <a:prstGeom prst="rect">
            <a:avLst/>
          </a:prstGeom>
        </p:spPr>
        <p:txBody>
          <a:bodyPr vert="horz" lIns="91440" tIns="45720" rIns="91440" bIns="45720" rtlCol="0" anchor="ctr">
            <a:normAutofit fontScale="97500"/>
          </a:bodyPr>
          <a:lstStyle/>
          <a:p>
            <a:pPr fontAlgn="auto">
              <a:spcAft>
                <a:spcPts val="0"/>
              </a:spcAft>
              <a:defRPr/>
            </a:pPr>
            <a:r>
              <a:rPr lang="ja-JP" altLang="en-US" dirty="0" smtClean="0">
                <a:solidFill>
                  <a:srgbClr val="FFFFFF">
                    <a:lumMod val="50000"/>
                  </a:srgbClr>
                </a:solidFill>
                <a:latin typeface="Arial Black"/>
                <a:ea typeface="ＭＳ Ｐゴシック"/>
              </a:rPr>
              <a:t>　　</a:t>
            </a:r>
          </a:p>
        </p:txBody>
      </p:sp>
      <p:sp>
        <p:nvSpPr>
          <p:cNvPr id="6" name="タイトル 3"/>
          <p:cNvSpPr txBox="1">
            <a:spLocks/>
          </p:cNvSpPr>
          <p:nvPr/>
        </p:nvSpPr>
        <p:spPr>
          <a:xfrm>
            <a:off x="1286595" y="1597938"/>
            <a:ext cx="5070563" cy="750942"/>
          </a:xfrm>
          <a:prstGeom prst="rect">
            <a:avLst/>
          </a:prstGeom>
        </p:spPr>
        <p:txBody>
          <a:bodyPr vert="horz" lIns="91440" tIns="45720" rIns="91440" bIns="45720" rtlCol="0" anchor="ctr">
            <a:normAutofit fontScale="97500"/>
          </a:bodyPr>
          <a:lstStyle/>
          <a:p>
            <a:pPr fontAlgn="auto">
              <a:spcAft>
                <a:spcPts val="0"/>
              </a:spcAft>
              <a:defRPr/>
            </a:pPr>
            <a:r>
              <a:rPr lang="ja-JP" altLang="en-US"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目的：この理念の達成のために、日本褒め言葉協会ではセミナーを開催しています。褒め言葉カードで、この理念を達成できます。</a:t>
            </a:r>
            <a:endParaRPr lang="en-US" altLang="ja-JP"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3"/>
          <p:cNvSpPr txBox="1">
            <a:spLocks/>
          </p:cNvSpPr>
          <p:nvPr/>
        </p:nvSpPr>
        <p:spPr>
          <a:xfrm>
            <a:off x="240396" y="2708920"/>
            <a:ext cx="8222994" cy="3163257"/>
          </a:xfrm>
          <a:prstGeom prst="rect">
            <a:avLst/>
          </a:prstGeom>
        </p:spPr>
        <p:txBody>
          <a:bodyPr vert="horz" lIns="91440" tIns="45720" rIns="91440" bIns="45720" rtlCol="0" anchor="ctr">
            <a:normAutofit fontScale="75000" lnSpcReduction="20000"/>
          </a:bodyPr>
          <a:lstStyle/>
          <a:p>
            <a:pPr fontAlgn="auto">
              <a:spcAft>
                <a:spcPts val="0"/>
              </a:spcAft>
              <a:defRPr/>
            </a:pPr>
            <a:r>
              <a:rPr lang="ja-JP" altLang="en-US" dirty="0" smtClean="0">
                <a:solidFill>
                  <a:srgbClr val="000000"/>
                </a:solidFill>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rPr>
              <a:t>●こんな人にインストラクターになって欲しい</a:t>
            </a:r>
            <a:endParaRPr lang="en-US" altLang="ja-JP" dirty="0" smtClean="0">
              <a:solidFill>
                <a:srgbClr val="000000"/>
              </a:solidFill>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endParaRPr>
          </a:p>
          <a:p>
            <a:pPr fontAlgn="auto">
              <a:spcAft>
                <a:spcPts val="0"/>
              </a:spcAft>
              <a:defRPr/>
            </a:pPr>
            <a:endParaRPr lang="en-US" altLang="ja-JP"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・受講生</a:t>
            </a:r>
            <a:r>
              <a:rPr lang="ja-JP" altLang="en-US"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の言動をよく観察・</a:t>
            </a:r>
            <a:r>
              <a:rPr lang="ja-JP" altLang="en-US"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傾聴できて、</a:t>
            </a:r>
            <a:r>
              <a:rPr lang="ja-JP" altLang="en-US"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受講生</a:t>
            </a:r>
            <a:r>
              <a:rPr lang="ja-JP" altLang="en-US"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の人生</a:t>
            </a:r>
            <a:r>
              <a:rPr lang="ja-JP" altLang="en-US"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や習慣にも深く関わることができる人。</a:t>
            </a:r>
            <a:endParaRPr lang="en-US" altLang="ja-JP"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en-US" altLang="ja-JP"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・思いやり</a:t>
            </a:r>
            <a:r>
              <a:rPr lang="ja-JP" altLang="en-US"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と優しさを持ち、礼儀正しく、かつ、謙虚な態度で、自らが教えることで</a:t>
            </a:r>
            <a:r>
              <a:rPr lang="ja-JP" altLang="en-US"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学べる人</a:t>
            </a:r>
            <a:endParaRPr lang="en-US" altLang="ja-JP"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en-US" altLang="ja-JP"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・受講生</a:t>
            </a:r>
            <a:r>
              <a:rPr lang="ja-JP" altLang="en-US"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と共に成長して、共にゴールに</a:t>
            </a:r>
            <a:r>
              <a:rPr lang="ja-JP" altLang="en-US"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向かえる人</a:t>
            </a:r>
            <a:endParaRPr lang="en-US" altLang="ja-JP"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en-US" altLang="ja-JP"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・教えることが好きで、周り</a:t>
            </a:r>
            <a:r>
              <a:rPr lang="ja-JP" altLang="en-US"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の人を元気にして笑顔を</a:t>
            </a:r>
            <a:r>
              <a:rPr lang="ja-JP" altLang="en-US"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増やしたい人</a:t>
            </a:r>
            <a:endParaRPr lang="en-US" altLang="ja-JP"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en-US" altLang="ja-JP"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Aft>
                <a:spcPts val="0"/>
              </a:spcAft>
              <a:defRPr/>
            </a:pPr>
            <a:r>
              <a:rPr lang="ja-JP" altLang="en-US" dirty="0" smtClean="0">
                <a:solidFill>
                  <a:srgbClr val="000000"/>
                </a:solidFill>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rPr>
              <a:t>●効果</a:t>
            </a:r>
            <a:endParaRPr lang="en-US" altLang="ja-JP" dirty="0" smtClean="0">
              <a:solidFill>
                <a:srgbClr val="000000"/>
              </a:solidFill>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endParaRPr>
          </a:p>
          <a:p>
            <a:pPr fontAlgn="auto">
              <a:spcAft>
                <a:spcPts val="0"/>
              </a:spcAft>
              <a:defRPr/>
            </a:pPr>
            <a:endParaRPr lang="en-US" altLang="ja-JP" dirty="0">
              <a:solidFill>
                <a:srgbClr val="000000"/>
              </a:solidFill>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endParaRPr>
          </a:p>
          <a:p>
            <a:pPr fontAlgn="auto">
              <a:spcAft>
                <a:spcPts val="0"/>
              </a:spcAft>
              <a:defRPr/>
            </a:pPr>
            <a:r>
              <a:rPr lang="ja-JP" altLang="en-US" dirty="0" smtClean="0">
                <a:solidFill>
                  <a:srgbClr val="000000"/>
                </a:solidFill>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rPr>
              <a:t>・コーチやコンサルタント、研修講師として起業している人が、クライアントに大きな成果を上げさせることができるようになり、仕事での成功をえることができます。</a:t>
            </a:r>
            <a:endParaRPr lang="en-US" altLang="ja-JP" dirty="0" smtClean="0">
              <a:solidFill>
                <a:srgbClr val="000000"/>
              </a:solidFill>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endParaRPr>
          </a:p>
          <a:p>
            <a:pPr fontAlgn="auto">
              <a:spcAft>
                <a:spcPts val="0"/>
              </a:spcAft>
              <a:defRPr/>
            </a:pPr>
            <a:endParaRPr lang="en-US" altLang="ja-JP" dirty="0" smtClean="0">
              <a:solidFill>
                <a:srgbClr val="000000"/>
              </a:solidFill>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endParaRPr>
          </a:p>
          <a:p>
            <a:pPr fontAlgn="auto">
              <a:spcAft>
                <a:spcPts val="0"/>
              </a:spcAft>
              <a:defRPr/>
            </a:pPr>
            <a:r>
              <a:rPr lang="ja-JP" altLang="en-US" dirty="0" smtClean="0">
                <a:solidFill>
                  <a:srgbClr val="000000"/>
                </a:solidFill>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rPr>
              <a:t>・講師自身の自己肯定感が向上するので、人間力が向上します。</a:t>
            </a:r>
            <a:endParaRPr lang="en-US" altLang="ja-JP" dirty="0" smtClean="0">
              <a:solidFill>
                <a:srgbClr val="000000"/>
              </a:solidFill>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endParaRPr>
          </a:p>
          <a:p>
            <a:pPr fontAlgn="auto">
              <a:spcAft>
                <a:spcPts val="0"/>
              </a:spcAft>
              <a:defRPr/>
            </a:pPr>
            <a:endParaRPr lang="en-US" altLang="ja-JP" dirty="0" smtClean="0">
              <a:solidFill>
                <a:srgbClr val="000000"/>
              </a:solidFill>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endParaRPr>
          </a:p>
          <a:p>
            <a:pPr fontAlgn="auto">
              <a:spcAft>
                <a:spcPts val="0"/>
              </a:spcAft>
              <a:defRPr/>
            </a:pPr>
            <a:r>
              <a:rPr lang="ja-JP" altLang="en-US" dirty="0" smtClean="0">
                <a:solidFill>
                  <a:srgbClr val="000000"/>
                </a:solidFill>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rPr>
              <a:t>・「ありがとう」を言われる仕事なので、仕事のやりがいを感じることができます。たくさんの仲間も得ることができます。</a:t>
            </a:r>
            <a:endParaRPr lang="en-US" altLang="ja-JP" dirty="0" smtClean="0">
              <a:solidFill>
                <a:srgbClr val="000000"/>
              </a:solidFill>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endParaRPr>
          </a:p>
          <a:p>
            <a:pPr fontAlgn="auto">
              <a:spcAft>
                <a:spcPts val="0"/>
              </a:spcAft>
              <a:defRPr/>
            </a:pPr>
            <a:r>
              <a:rPr lang="ja-JP" altLang="en-US" dirty="0" smtClean="0">
                <a:solidFill>
                  <a:srgbClr val="000000"/>
                </a:solidFill>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smtClean="0">
              <a:solidFill>
                <a:srgbClr val="000000"/>
              </a:solidFill>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endParaRPr>
          </a:p>
          <a:p>
            <a:pPr fontAlgn="auto">
              <a:spcAft>
                <a:spcPts val="0"/>
              </a:spcAft>
              <a:defRPr/>
            </a:pPr>
            <a:r>
              <a:rPr lang="ja-JP" altLang="en-US" dirty="0" smtClean="0">
                <a:solidFill>
                  <a:srgbClr val="000000"/>
                </a:solidFill>
                <a:latin typeface="Arial"/>
                <a:ea typeface="ＭＳ Ｐゴシック"/>
              </a:rPr>
              <a:t>　　　　　　</a:t>
            </a:r>
            <a:r>
              <a:rPr lang="ja-JP" altLang="en-US" dirty="0" smtClean="0">
                <a:solidFill>
                  <a:srgbClr val="000000"/>
                </a:solidFill>
                <a:uFill>
                  <a:solidFill>
                    <a:srgbClr val="FF0000"/>
                  </a:solidFill>
                </a:uFill>
                <a:latin typeface="Arial Black"/>
                <a:ea typeface="ＭＳ Ｐゴシック"/>
              </a:rPr>
              <a:t>　　　</a:t>
            </a:r>
          </a:p>
        </p:txBody>
      </p:sp>
      <p:sp>
        <p:nvSpPr>
          <p:cNvPr id="9" name="正方形/長方形 8"/>
          <p:cNvSpPr/>
          <p:nvPr/>
        </p:nvSpPr>
        <p:spPr>
          <a:xfrm>
            <a:off x="852408" y="3910458"/>
            <a:ext cx="7610982" cy="523220"/>
          </a:xfrm>
          <a:prstGeom prst="rect">
            <a:avLst/>
          </a:prstGeom>
        </p:spPr>
        <p:txBody>
          <a:bodyPr wrap="square">
            <a:spAutoFit/>
          </a:bodyPr>
          <a:lstStyle/>
          <a:p>
            <a:pPr fontAlgn="auto">
              <a:spcBef>
                <a:spcPts val="0"/>
              </a:spcBef>
              <a:spcAft>
                <a:spcPts val="0"/>
              </a:spcAft>
            </a:pPr>
            <a:endParaRPr lang="en-US" altLang="ja-JP" dirty="0" smtClean="0">
              <a:solidFill>
                <a:srgbClr val="FFFFFF">
                  <a:lumMod val="50000"/>
                </a:srgbClr>
              </a:solidFill>
              <a:latin typeface="Arial"/>
              <a:ea typeface="ＭＳ Ｐゴシック"/>
            </a:endParaRPr>
          </a:p>
          <a:p>
            <a:pPr fontAlgn="auto">
              <a:spcBef>
                <a:spcPts val="0"/>
              </a:spcBef>
              <a:spcAft>
                <a:spcPts val="0"/>
              </a:spcAft>
            </a:pPr>
            <a:endParaRPr lang="ja-JP" altLang="en-US" dirty="0">
              <a:solidFill>
                <a:srgbClr val="FFFFFF">
                  <a:lumMod val="50000"/>
                </a:srgbClr>
              </a:solidFill>
              <a:latin typeface="Arial"/>
              <a:ea typeface="ＭＳ Ｐゴシック"/>
            </a:endParaRPr>
          </a:p>
        </p:txBody>
      </p:sp>
      <p:sp>
        <p:nvSpPr>
          <p:cNvPr id="10" name="正方形/長方形 9"/>
          <p:cNvSpPr/>
          <p:nvPr/>
        </p:nvSpPr>
        <p:spPr>
          <a:xfrm>
            <a:off x="311484" y="5348982"/>
            <a:ext cx="8385932" cy="1107996"/>
          </a:xfrm>
          <a:prstGeom prst="rect">
            <a:avLst/>
          </a:prstGeom>
        </p:spPr>
        <p:txBody>
          <a:bodyPr wrap="square">
            <a:spAutoFit/>
          </a:bodyPr>
          <a:lstStyle/>
          <a:p>
            <a:pPr fontAlgn="auto">
              <a:spcBef>
                <a:spcPts val="0"/>
              </a:spcBef>
              <a:spcAft>
                <a:spcPts val="0"/>
              </a:spcAft>
            </a:pPr>
            <a:r>
              <a:rPr lang="ja-JP" altLang="en-US" sz="2200" dirty="0" smtClean="0">
                <a:solidFill>
                  <a:srgbClr val="000000"/>
                </a:solidFill>
                <a:latin typeface="Arial"/>
                <a:ea typeface="ＭＳ Ｐゴシック"/>
              </a:rPr>
              <a:t>　　　　　</a:t>
            </a:r>
            <a:endParaRPr lang="en-US" altLang="ja-JP" sz="2200" dirty="0" smtClean="0">
              <a:solidFill>
                <a:srgbClr val="000000"/>
              </a:solidFill>
              <a:latin typeface="Arial"/>
              <a:ea typeface="ＭＳ Ｐゴシック"/>
            </a:endParaRPr>
          </a:p>
          <a:p>
            <a:pPr fontAlgn="auto">
              <a:spcBef>
                <a:spcPts val="0"/>
              </a:spcBef>
              <a:spcAft>
                <a:spcPts val="0"/>
              </a:spcAft>
            </a:pPr>
            <a:r>
              <a:rPr lang="ja-JP" altLang="en-US" sz="2200" dirty="0" smtClean="0">
                <a:solidFill>
                  <a:srgbClr val="000000"/>
                </a:solidFill>
                <a:latin typeface="Arial"/>
                <a:ea typeface="ＭＳ Ｐゴシック"/>
              </a:rPr>
              <a:t>　　　　</a:t>
            </a:r>
            <a:r>
              <a:rPr lang="ja-JP" altLang="en-US" sz="2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褒め言葉カードセミナーで</a:t>
            </a:r>
            <a:endParaRPr lang="en-US" altLang="ja-JP" sz="2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幸せ候補生たちがあなたを待ってます</a:t>
            </a:r>
            <a:r>
              <a:rPr lang="ja-JP" altLang="en-US" sz="2000" b="1" i="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b="1" i="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272480" y="896208"/>
            <a:ext cx="8190910" cy="701731"/>
          </a:xfrm>
          <a:prstGeom prst="rect">
            <a:avLst/>
          </a:prstGeom>
          <a:ln w="31750" cmpd="sng">
            <a:solidFill>
              <a:schemeClr val="accent2">
                <a:lumMod val="40000"/>
                <a:lumOff val="60000"/>
              </a:schemeClr>
            </a:solidFill>
          </a:ln>
        </p:spPr>
        <p:txBody>
          <a:bodyPr wrap="square">
            <a:spAutoFit/>
          </a:bodyPr>
          <a:lstStyle/>
          <a:p>
            <a:pPr fontAlgn="auto">
              <a:spcBef>
                <a:spcPct val="20000"/>
              </a:spcBef>
              <a:spcAft>
                <a:spcPts val="0"/>
              </a:spcAft>
              <a:defRPr/>
            </a:pPr>
            <a:r>
              <a:rPr lang="en-US" altLang="ja-JP" dirty="0" smtClean="0">
                <a:solidFill>
                  <a:srgbClr val="000000"/>
                </a:solidFill>
                <a:latin typeface="Arial"/>
                <a:ea typeface="ＭＳ Ｐゴシック"/>
              </a:rPr>
              <a:t>【</a:t>
            </a:r>
            <a:r>
              <a:rPr lang="ja-JP" altLang="en-US" dirty="0" smtClean="0">
                <a:solidFill>
                  <a:srgbClr val="000000"/>
                </a:solidFill>
                <a:latin typeface="Arial"/>
                <a:ea typeface="ＭＳ Ｐゴシック"/>
              </a:rPr>
              <a:t>協会理念</a:t>
            </a:r>
            <a:r>
              <a:rPr lang="en-US" altLang="ja-JP" dirty="0" smtClean="0">
                <a:solidFill>
                  <a:srgbClr val="000000"/>
                </a:solidFill>
                <a:latin typeface="Arial"/>
                <a:ea typeface="ＭＳ Ｐゴシック"/>
              </a:rPr>
              <a:t>】</a:t>
            </a:r>
            <a:r>
              <a:rPr lang="ja-JP" altLang="en-US" sz="1800" b="1" dirty="0" smtClean="0">
                <a:solidFill>
                  <a:srgbClr val="000000"/>
                </a:solidFill>
                <a:latin typeface="Arial"/>
                <a:ea typeface="ＭＳ Ｐゴシック"/>
              </a:rPr>
              <a:t>「褒める習慣</a:t>
            </a:r>
            <a:r>
              <a:rPr lang="ja-JP" altLang="en-US" sz="1800" b="1" dirty="0">
                <a:solidFill>
                  <a:srgbClr val="000000"/>
                </a:solidFill>
                <a:latin typeface="Arial"/>
                <a:ea typeface="ＭＳ Ｐゴシック"/>
              </a:rPr>
              <a:t>が職場も家庭も明るく元気にする」</a:t>
            </a:r>
            <a:endParaRPr lang="en-US" altLang="ja-JP" sz="1800" b="1" dirty="0">
              <a:solidFill>
                <a:srgbClr val="000000"/>
              </a:solidFill>
              <a:latin typeface="Arial"/>
              <a:ea typeface="ＭＳ Ｐゴシック"/>
            </a:endParaRPr>
          </a:p>
          <a:p>
            <a:pPr fontAlgn="auto">
              <a:spcBef>
                <a:spcPct val="20000"/>
              </a:spcBef>
              <a:spcAft>
                <a:spcPts val="0"/>
              </a:spcAft>
              <a:defRPr/>
            </a:pPr>
            <a:r>
              <a:rPr lang="ja-JP" altLang="en-US" sz="1800" b="1" dirty="0" smtClean="0">
                <a:solidFill>
                  <a:srgbClr val="000000"/>
                </a:solidFill>
                <a:latin typeface="Arial"/>
                <a:ea typeface="ＭＳ Ｐゴシック"/>
              </a:rPr>
              <a:t>～褒め言葉カードで</a:t>
            </a:r>
            <a:r>
              <a:rPr lang="ja-JP" altLang="en-US" sz="1800" b="1" dirty="0">
                <a:solidFill>
                  <a:srgbClr val="000000"/>
                </a:solidFill>
                <a:latin typeface="Arial"/>
                <a:ea typeface="ＭＳ Ｐゴシック"/>
              </a:rPr>
              <a:t>幸せの連鎖を</a:t>
            </a:r>
            <a:r>
              <a:rPr lang="ja-JP" altLang="en-US" sz="1800" b="1" dirty="0" smtClean="0">
                <a:solidFill>
                  <a:srgbClr val="000000"/>
                </a:solidFill>
                <a:latin typeface="Arial"/>
                <a:ea typeface="ＭＳ Ｐゴシック"/>
              </a:rPr>
              <a:t>おこして、子供たちの未来に夢と希望を与える～</a:t>
            </a:r>
            <a:endParaRPr lang="en-US" altLang="ja-JP" sz="1800" b="1" dirty="0">
              <a:solidFill>
                <a:srgbClr val="000000"/>
              </a:solidFill>
              <a:latin typeface="Arial"/>
              <a:ea typeface="ＭＳ Ｐゴシック"/>
            </a:endParaRPr>
          </a:p>
        </p:txBody>
      </p:sp>
      <p:sp>
        <p:nvSpPr>
          <p:cNvPr id="11" name="下矢印 10"/>
          <p:cNvSpPr/>
          <p:nvPr/>
        </p:nvSpPr>
        <p:spPr>
          <a:xfrm>
            <a:off x="2776980" y="2167560"/>
            <a:ext cx="1560173" cy="720080"/>
          </a:xfrm>
          <a:prstGeom prst="down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dirty="0">
              <a:solidFill>
                <a:srgbClr val="FFFFFF"/>
              </a:solidFill>
            </a:endParaRPr>
          </a:p>
        </p:txBody>
      </p:sp>
      <p:sp>
        <p:nvSpPr>
          <p:cNvPr id="3" name="フッター プレースホルダー 2"/>
          <p:cNvSpPr>
            <a:spLocks noGrp="1"/>
          </p:cNvSpPr>
          <p:nvPr>
            <p:ph type="ftr" sz="quarter" idx="11"/>
          </p:nvPr>
        </p:nvSpPr>
        <p:spPr>
          <a:xfrm>
            <a:off x="495300" y="6333841"/>
            <a:ext cx="3714750" cy="442880"/>
          </a:xfrm>
        </p:spPr>
        <p:txBody>
          <a:bodyPr/>
          <a:lstStyle/>
          <a:p>
            <a:r>
              <a:rPr lang="ja-JP" altLang="en-US" dirty="0" smtClean="0">
                <a:solidFill>
                  <a:srgbClr val="000000"/>
                </a:solidFill>
              </a:rPr>
              <a:t>～「褒め言葉カードで幸せの連鎖をおこす」～　　　　　　　　　　　　　　　　　　　　　　　　　　　　　　　一般社団法人日本褒め言葉カード協会</a:t>
            </a:r>
            <a:endParaRPr lang="ja-JP" altLang="en-US" dirty="0">
              <a:solidFill>
                <a:srgbClr val="000000"/>
              </a:solidFill>
            </a:endParaRPr>
          </a:p>
        </p:txBody>
      </p:sp>
      <p:sp>
        <p:nvSpPr>
          <p:cNvPr id="15" name="スライド番号プレースホルダー 3"/>
          <p:cNvSpPr>
            <a:spLocks noGrp="1"/>
          </p:cNvSpPr>
          <p:nvPr>
            <p:ph type="sldNum" sz="quarter" idx="12"/>
          </p:nvPr>
        </p:nvSpPr>
        <p:spPr>
          <a:xfrm>
            <a:off x="9176260" y="6414816"/>
            <a:ext cx="535271" cy="365125"/>
          </a:xfrm>
        </p:spPr>
        <p:txBody>
          <a:bodyPr/>
          <a:lstStyle/>
          <a:p>
            <a:fld id="{1CAE0D1D-5979-4730-BD56-0B251CBF5953}" type="slidenum">
              <a:rPr lang="ja-JP" altLang="en-US" sz="1800" b="0" smtClean="0">
                <a:solidFill>
                  <a:srgbClr val="000000"/>
                </a:solidFill>
              </a:rPr>
              <a:pPr/>
              <a:t>13</a:t>
            </a:fld>
            <a:endParaRPr lang="ja-JP" altLang="en-US" sz="1800" b="0" dirty="0">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5688" y="2348880"/>
            <a:ext cx="2069823" cy="1561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1272" y="5517232"/>
            <a:ext cx="1656184" cy="1179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742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6506" y="146"/>
            <a:ext cx="6708745" cy="836565"/>
          </a:xfrm>
        </p:spPr>
        <p:txBody>
          <a:bodyPr>
            <a:noAutofit/>
          </a:bodyPr>
          <a:lstStyle/>
          <a:p>
            <a:r>
              <a:rPr kumimoji="1"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セミナー</a:t>
            </a:r>
            <a:r>
              <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受講者成果事例（受講者の声）</a:t>
            </a:r>
            <a:endPar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350489" y="404664"/>
            <a:ext cx="8892988" cy="6453335"/>
          </a:xfrm>
        </p:spPr>
        <p:txBody>
          <a:bodyPr>
            <a:normAutofit/>
          </a:bodyPr>
          <a:lstStyle/>
          <a:p>
            <a:endParaRPr lang="en-US" altLang="ja-JP" sz="1800" b="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800" b="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0" dirty="0" smtClean="0">
                <a:latin typeface="メイリオ" panose="020B0604030504040204" pitchFamily="50" charset="-128"/>
                <a:ea typeface="メイリオ" panose="020B0604030504040204" pitchFamily="50" charset="-128"/>
                <a:cs typeface="メイリオ" panose="020B0604030504040204" pitchFamily="50" charset="-128"/>
              </a:rPr>
              <a:t>●長い間付き合っていた彼女を毎日、ありがとうカードを書いて褒め続けました。３か月続けていたら、結婚することが決まりました。</a:t>
            </a:r>
            <a:endParaRPr lang="en-US" altLang="ja-JP" b="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0" dirty="0" smtClean="0">
                <a:latin typeface="メイリオ" panose="020B0604030504040204" pitchFamily="50" charset="-128"/>
                <a:ea typeface="メイリオ" panose="020B0604030504040204" pitchFamily="50" charset="-128"/>
                <a:cs typeface="メイリオ" panose="020B0604030504040204" pitchFamily="50" charset="-128"/>
              </a:rPr>
              <a:t>●“気持ちは言葉にしないと伝わらない”と、教わって反省しました。その日の夕食時に、妻に「おいしいなぁ♪」と目を見ながら褒め言葉を伝えました。妻は涙ぐんでいました。最近、仕事が急がしそうな私のことをいつも心配していたそうです。お互いを思いやることができた夜になりました。</a:t>
            </a:r>
            <a:endParaRPr lang="en-US" altLang="ja-JP" b="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b="0" dirty="0" smtClean="0">
                <a:latin typeface="メイリオ" panose="020B0604030504040204" pitchFamily="50" charset="-128"/>
                <a:ea typeface="メイリオ" panose="020B0604030504040204" pitchFamily="50" charset="-128"/>
                <a:cs typeface="メイリオ" panose="020B0604030504040204" pitchFamily="50" charset="-128"/>
              </a:rPr>
              <a:t>ある</a:t>
            </a:r>
            <a:r>
              <a:rPr lang="ja-JP" altLang="ja-JP" b="0" dirty="0">
                <a:latin typeface="メイリオ" panose="020B0604030504040204" pitchFamily="50" charset="-128"/>
                <a:ea typeface="メイリオ" panose="020B0604030504040204" pitchFamily="50" charset="-128"/>
                <a:cs typeface="メイリオ" panose="020B0604030504040204" pitchFamily="50" charset="-128"/>
              </a:rPr>
              <a:t>レストラン企業の例</a:t>
            </a:r>
            <a:r>
              <a:rPr lang="ja-JP" altLang="ja-JP" b="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b="0" dirty="0" smtClean="0">
                <a:latin typeface="メイリオ" panose="020B0604030504040204" pitchFamily="50" charset="-128"/>
                <a:ea typeface="メイリオ" panose="020B0604030504040204" pitchFamily="50" charset="-128"/>
                <a:cs typeface="メイリオ" panose="020B0604030504040204" pitchFamily="50" charset="-128"/>
              </a:rPr>
              <a:t>社員が</a:t>
            </a:r>
            <a:r>
              <a:rPr lang="ja-JP" altLang="ja-JP" b="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b="0" dirty="0" smtClean="0">
                <a:latin typeface="メイリオ" panose="020B0604030504040204" pitchFamily="50" charset="-128"/>
                <a:ea typeface="メイリオ" panose="020B0604030504040204" pitchFamily="50" charset="-128"/>
                <a:cs typeface="メイリオ" panose="020B0604030504040204" pitchFamily="50" charset="-128"/>
              </a:rPr>
              <a:t>褒め言葉カード</a:t>
            </a:r>
            <a:r>
              <a:rPr lang="ja-JP" altLang="ja-JP" b="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b="0" dirty="0">
                <a:latin typeface="メイリオ" panose="020B0604030504040204" pitchFamily="50" charset="-128"/>
                <a:ea typeface="メイリオ" panose="020B0604030504040204" pitchFamily="50" charset="-128"/>
                <a:cs typeface="メイリオ" panose="020B0604030504040204" pitchFamily="50" charset="-128"/>
              </a:rPr>
              <a:t>研修を受講する前は、店舗での社員やアルバイトたちの不平や不満</a:t>
            </a:r>
            <a:r>
              <a:rPr lang="ja-JP" altLang="ja-JP" b="0" dirty="0" smtClean="0">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b="0" dirty="0" smtClean="0">
                <a:latin typeface="メイリオ" panose="020B0604030504040204" pitchFamily="50" charset="-128"/>
                <a:ea typeface="メイリオ" panose="020B0604030504040204" pitchFamily="50" charset="-128"/>
                <a:cs typeface="メイリオ" panose="020B0604030504040204" pitchFamily="50" charset="-128"/>
              </a:rPr>
              <a:t>数多く</a:t>
            </a:r>
            <a:r>
              <a:rPr lang="ja-JP" altLang="ja-JP" b="0" dirty="0" smtClean="0">
                <a:latin typeface="メイリオ" panose="020B0604030504040204" pitchFamily="50" charset="-128"/>
                <a:ea typeface="メイリオ" panose="020B0604030504040204" pitchFamily="50" charset="-128"/>
                <a:cs typeface="メイリオ" panose="020B0604030504040204" pitchFamily="50" charset="-128"/>
              </a:rPr>
              <a:t>あった</a:t>
            </a:r>
            <a:r>
              <a:rPr lang="ja-JP" altLang="ja-JP" b="0" dirty="0">
                <a:latin typeface="メイリオ" panose="020B0604030504040204" pitchFamily="50" charset="-128"/>
                <a:ea typeface="メイリオ" panose="020B0604030504040204" pitchFamily="50" charset="-128"/>
                <a:cs typeface="メイリオ" panose="020B0604030504040204" pitchFamily="50" charset="-128"/>
              </a:rPr>
              <a:t>そうです。ところが</a:t>
            </a:r>
            <a:r>
              <a:rPr lang="ja-JP" altLang="ja-JP" b="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b="0" dirty="0" smtClean="0">
                <a:latin typeface="メイリオ" panose="020B0604030504040204" pitchFamily="50" charset="-128"/>
                <a:ea typeface="メイリオ" panose="020B0604030504040204" pitchFamily="50" charset="-128"/>
                <a:cs typeface="メイリオ" panose="020B0604030504040204" pitchFamily="50" charset="-128"/>
              </a:rPr>
              <a:t>研修後は「褒め言葉」が飛び交う職場になりました。</a:t>
            </a:r>
            <a:r>
              <a:rPr lang="ja-JP" altLang="ja-JP" b="0" dirty="0" smtClean="0">
                <a:latin typeface="メイリオ" panose="020B0604030504040204" pitchFamily="50" charset="-128"/>
                <a:ea typeface="メイリオ" panose="020B0604030504040204" pitchFamily="50" charset="-128"/>
                <a:cs typeface="メイリオ" panose="020B0604030504040204" pitchFamily="50" charset="-128"/>
              </a:rPr>
              <a:t>今</a:t>
            </a:r>
            <a:r>
              <a:rPr lang="ja-JP" altLang="ja-JP" b="0" dirty="0">
                <a:latin typeface="メイリオ" panose="020B0604030504040204" pitchFamily="50" charset="-128"/>
                <a:ea typeface="メイリオ" panose="020B0604030504040204" pitchFamily="50" charset="-128"/>
                <a:cs typeface="メイリオ" panose="020B0604030504040204" pitchFamily="50" charset="-128"/>
              </a:rPr>
              <a:t>で</a:t>
            </a:r>
            <a:r>
              <a:rPr lang="ja-JP" altLang="ja-JP" b="0" dirty="0" smtClean="0">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b="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b="0" dirty="0" smtClean="0">
                <a:latin typeface="メイリオ" panose="020B0604030504040204" pitchFamily="50" charset="-128"/>
                <a:ea typeface="メイリオ" panose="020B0604030504040204" pitchFamily="50" charset="-128"/>
                <a:cs typeface="メイリオ" panose="020B0604030504040204" pitchFamily="50" charset="-128"/>
              </a:rPr>
              <a:t>不平</a:t>
            </a:r>
            <a:r>
              <a:rPr lang="ja-JP" altLang="ja-JP" b="0" dirty="0">
                <a:latin typeface="メイリオ" panose="020B0604030504040204" pitchFamily="50" charset="-128"/>
                <a:ea typeface="メイリオ" panose="020B0604030504040204" pitchFamily="50" charset="-128"/>
                <a:cs typeface="メイリオ" panose="020B0604030504040204" pitchFamily="50" charset="-128"/>
              </a:rPr>
              <a:t>や不満がなくなったそうです。心からの</a:t>
            </a:r>
            <a:r>
              <a:rPr lang="ja-JP" altLang="ja-JP" b="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b="0" dirty="0" smtClean="0">
                <a:latin typeface="メイリオ" panose="020B0604030504040204" pitchFamily="50" charset="-128"/>
                <a:ea typeface="メイリオ" panose="020B0604030504040204" pitchFamily="50" charset="-128"/>
                <a:cs typeface="メイリオ" panose="020B0604030504040204" pitchFamily="50" charset="-128"/>
              </a:rPr>
              <a:t>褒め言葉</a:t>
            </a:r>
            <a:r>
              <a:rPr lang="ja-JP" altLang="ja-JP" b="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b="0" dirty="0">
                <a:latin typeface="メイリオ" panose="020B0604030504040204" pitchFamily="50" charset="-128"/>
                <a:ea typeface="メイリオ" panose="020B0604030504040204" pitchFamily="50" charset="-128"/>
                <a:cs typeface="メイリオ" panose="020B0604030504040204" pitchFamily="50" charset="-128"/>
              </a:rPr>
              <a:t>を笑顔で言い合えるレストランになりました</a:t>
            </a:r>
            <a:r>
              <a:rPr lang="ja-JP" altLang="ja-JP" b="0" dirty="0" smtClean="0">
                <a:latin typeface="メイリオ" panose="020B0604030504040204" pitchFamily="50" charset="-128"/>
                <a:ea typeface="メイリオ" panose="020B0604030504040204" pitchFamily="50" charset="-128"/>
                <a:cs typeface="メイリオ" panose="020B0604030504040204" pitchFamily="50" charset="-128"/>
              </a:rPr>
              <a:t>。そして、</a:t>
            </a:r>
            <a:r>
              <a:rPr lang="ja-JP" altLang="en-US" b="0" dirty="0" smtClean="0">
                <a:latin typeface="メイリオ" panose="020B0604030504040204" pitchFamily="50" charset="-128"/>
                <a:ea typeface="メイリオ" panose="020B0604030504040204" pitchFamily="50" charset="-128"/>
                <a:cs typeface="メイリオ" panose="020B0604030504040204" pitchFamily="50" charset="-128"/>
              </a:rPr>
              <a:t>チームワーク</a:t>
            </a: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が良い</a:t>
            </a:r>
            <a:r>
              <a:rPr lang="ja-JP" altLang="en-US" b="0" dirty="0" smtClean="0">
                <a:latin typeface="メイリオ" panose="020B0604030504040204" pitchFamily="50" charset="-128"/>
                <a:ea typeface="メイリオ" panose="020B0604030504040204" pitchFamily="50" charset="-128"/>
                <a:cs typeface="メイリオ" panose="020B0604030504040204" pitchFamily="50" charset="-128"/>
              </a:rPr>
              <a:t>ので、お客様の評判もよくなり</a:t>
            </a:r>
            <a:r>
              <a:rPr lang="ja-JP" altLang="ja-JP" b="0" dirty="0" smtClean="0">
                <a:latin typeface="メイリオ" panose="020B0604030504040204" pitchFamily="50" charset="-128"/>
                <a:ea typeface="メイリオ" panose="020B0604030504040204" pitchFamily="50" charset="-128"/>
                <a:cs typeface="メイリオ" panose="020B0604030504040204" pitchFamily="50" charset="-128"/>
              </a:rPr>
              <a:t>、テレビ</a:t>
            </a:r>
            <a:r>
              <a:rPr lang="ja-JP" altLang="ja-JP" b="0" dirty="0">
                <a:latin typeface="メイリオ" panose="020B0604030504040204" pitchFamily="50" charset="-128"/>
                <a:ea typeface="メイリオ" panose="020B0604030504040204" pitchFamily="50" charset="-128"/>
                <a:cs typeface="メイリオ" panose="020B0604030504040204" pitchFamily="50" charset="-128"/>
              </a:rPr>
              <a:t>中継も</a:t>
            </a:r>
            <a:r>
              <a:rPr lang="ja-JP" altLang="ja-JP" b="0" dirty="0" smtClean="0">
                <a:latin typeface="メイリオ" panose="020B0604030504040204" pitchFamily="50" charset="-128"/>
                <a:ea typeface="メイリオ" panose="020B0604030504040204" pitchFamily="50" charset="-128"/>
                <a:cs typeface="メイリオ" panose="020B0604030504040204" pitchFamily="50" charset="-128"/>
              </a:rPr>
              <a:t>されて開店</a:t>
            </a:r>
            <a:r>
              <a:rPr lang="ja-JP" altLang="ja-JP" b="0" dirty="0">
                <a:latin typeface="メイリオ" panose="020B0604030504040204" pitchFamily="50" charset="-128"/>
                <a:ea typeface="メイリオ" panose="020B0604030504040204" pitchFamily="50" charset="-128"/>
                <a:cs typeface="メイリオ" panose="020B0604030504040204" pitchFamily="50" charset="-128"/>
              </a:rPr>
              <a:t>の１時間前からお客様が並ぶ</a:t>
            </a:r>
            <a:r>
              <a:rPr lang="ja-JP" altLang="ja-JP" b="0" dirty="0" smtClean="0">
                <a:latin typeface="メイリオ" panose="020B0604030504040204" pitchFamily="50" charset="-128"/>
                <a:ea typeface="メイリオ" panose="020B0604030504040204" pitchFamily="50" charset="-128"/>
                <a:cs typeface="メイリオ" panose="020B0604030504040204" pitchFamily="50" charset="-128"/>
              </a:rPr>
              <a:t>レストランに</a:t>
            </a:r>
            <a:r>
              <a:rPr lang="ja-JP" altLang="ja-JP" b="0" dirty="0">
                <a:latin typeface="メイリオ" panose="020B0604030504040204" pitchFamily="50" charset="-128"/>
                <a:ea typeface="メイリオ" panose="020B0604030504040204" pitchFamily="50" charset="-128"/>
                <a:cs typeface="メイリオ" panose="020B0604030504040204" pitchFamily="50" charset="-128"/>
              </a:rPr>
              <a:t>なっているそうです</a:t>
            </a:r>
            <a:r>
              <a:rPr lang="ja-JP" altLang="ja-JP" b="0" dirty="0" smtClean="0">
                <a:latin typeface="メイリオ" panose="020B0604030504040204" pitchFamily="50" charset="-128"/>
                <a:ea typeface="メイリオ" panose="020B0604030504040204" pitchFamily="50" charset="-128"/>
                <a:cs typeface="メイリオ" panose="020B0604030504040204" pitchFamily="50" charset="-128"/>
              </a:rPr>
              <a:t>。経営者自身も働いてくれている社員</a:t>
            </a:r>
            <a:r>
              <a:rPr lang="ja-JP" altLang="en-US" b="0" dirty="0" smtClean="0">
                <a:latin typeface="メイリオ" panose="020B0604030504040204" pitchFamily="50" charset="-128"/>
                <a:ea typeface="メイリオ" panose="020B0604030504040204" pitchFamily="50" charset="-128"/>
                <a:cs typeface="メイリオ" panose="020B0604030504040204" pitchFamily="50" charset="-128"/>
              </a:rPr>
              <a:t>の良いところを褒めているそうです。</a:t>
            </a:r>
            <a:endParaRPr lang="ja-JP" altLang="ja-JP" b="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b="0" dirty="0"/>
              <a:t>  </a:t>
            </a:r>
            <a:endParaRPr lang="ja-JP" altLang="ja-JP" b="0" dirty="0"/>
          </a:p>
        </p:txBody>
      </p:sp>
      <p:sp>
        <p:nvSpPr>
          <p:cNvPr id="4" name="フッター プレースホルダー 3"/>
          <p:cNvSpPr>
            <a:spLocks noGrp="1"/>
          </p:cNvSpPr>
          <p:nvPr>
            <p:ph type="ftr" sz="quarter" idx="11"/>
          </p:nvPr>
        </p:nvSpPr>
        <p:spPr>
          <a:xfrm>
            <a:off x="495300" y="6381329"/>
            <a:ext cx="3714750" cy="395392"/>
          </a:xfrm>
        </p:spPr>
        <p:txBody>
          <a:bodyPr/>
          <a:lstStyle/>
          <a:p>
            <a:r>
              <a:rPr lang="ja-JP" altLang="en-US" dirty="0" smtClean="0">
                <a:solidFill>
                  <a:srgbClr val="000000"/>
                </a:solidFill>
              </a:rPr>
              <a:t>～「褒め言葉カードで仕事と家庭の幸せの連鎖をおこす」～　　　　　　　　　　　　　　　　　　　　　　　　　　　　　　　一般社団法人日本褒め言葉カード協会</a:t>
            </a:r>
            <a:endParaRPr lang="ja-JP" altLang="en-US" dirty="0">
              <a:solidFill>
                <a:srgbClr val="000000"/>
              </a:solidFill>
            </a:endParaRPr>
          </a:p>
        </p:txBody>
      </p:sp>
      <p:sp>
        <p:nvSpPr>
          <p:cNvPr id="5" name="スライド番号プレースホルダー 4"/>
          <p:cNvSpPr>
            <a:spLocks noGrp="1"/>
          </p:cNvSpPr>
          <p:nvPr>
            <p:ph type="sldNum" sz="quarter" idx="12"/>
          </p:nvPr>
        </p:nvSpPr>
        <p:spPr>
          <a:xfrm>
            <a:off x="9151919" y="6309320"/>
            <a:ext cx="1186440" cy="404664"/>
          </a:xfrm>
        </p:spPr>
        <p:txBody>
          <a:bodyPr/>
          <a:lstStyle/>
          <a:p>
            <a:fld id="{1CAE0D1D-5979-4730-BD56-0B251CBF5953}" type="slidenum">
              <a:rPr lang="ja-JP" altLang="en-US" sz="2000" b="0" smtClean="0">
                <a:solidFill>
                  <a:srgbClr val="000000"/>
                </a:solidFill>
              </a:rPr>
              <a:pPr/>
              <a:t>14</a:t>
            </a:fld>
            <a:endParaRPr lang="ja-JP" altLang="en-US" sz="2000" b="0" dirty="0">
              <a:solidFill>
                <a:srgbClr val="0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0183" y="5733256"/>
            <a:ext cx="1702639"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36291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コンテンツ プレースホルダ 4"/>
          <p:cNvGraphicFramePr>
            <a:graphicFrameLocks noGrp="1"/>
          </p:cNvGraphicFramePr>
          <p:nvPr>
            <p:ph idx="1"/>
            <p:extLst>
              <p:ext uri="{D42A27DB-BD31-4B8C-83A1-F6EECF244321}">
                <p14:modId xmlns:p14="http://schemas.microsoft.com/office/powerpoint/2010/main" val="3373843811"/>
              </p:ext>
            </p:extLst>
          </p:nvPr>
        </p:nvGraphicFramePr>
        <p:xfrm>
          <a:off x="3350576" y="1124744"/>
          <a:ext cx="6438964" cy="5055162"/>
        </p:xfrm>
        <a:graphic>
          <a:graphicData uri="http://schemas.openxmlformats.org/drawingml/2006/table">
            <a:tbl>
              <a:tblPr firstRow="1" bandRow="1">
                <a:tableStyleId>{7DF18680-E054-41AD-8BC1-D1AEF772440D}</a:tableStyleId>
              </a:tblPr>
              <a:tblGrid>
                <a:gridCol w="1658711"/>
                <a:gridCol w="1872208"/>
                <a:gridCol w="2908045"/>
              </a:tblGrid>
              <a:tr h="365760">
                <a:tc>
                  <a:txBody>
                    <a:bodyPr/>
                    <a:lstStyle/>
                    <a:p>
                      <a:pPr algn="ctr"/>
                      <a:r>
                        <a:rPr kumimoji="1" lang="ja-JP" altLang="en-US" dirty="0" smtClean="0"/>
                        <a:t>観　点</a:t>
                      </a:r>
                      <a:endParaRPr kumimoji="1" lang="ja-JP" altLang="en-US" dirty="0">
                        <a:solidFill>
                          <a:schemeClr val="tx1">
                            <a:lumMod val="50000"/>
                            <a:lumOff val="50000"/>
                          </a:schemeClr>
                        </a:solidFill>
                      </a:endParaRPr>
                    </a:p>
                  </a:txBody>
                  <a:tcPr marL="99060" marR="99060"/>
                </a:tc>
                <a:tc>
                  <a:txBody>
                    <a:bodyPr/>
                    <a:lstStyle/>
                    <a:p>
                      <a:pPr algn="ctr"/>
                      <a:r>
                        <a:rPr kumimoji="1" lang="ja-JP" altLang="en-US" dirty="0" smtClean="0"/>
                        <a:t>工場モデル</a:t>
                      </a:r>
                      <a:endParaRPr kumimoji="1" lang="ja-JP" altLang="en-US" dirty="0">
                        <a:solidFill>
                          <a:schemeClr val="tx1">
                            <a:lumMod val="50000"/>
                            <a:lumOff val="50000"/>
                          </a:schemeClr>
                        </a:solidFill>
                      </a:endParaRPr>
                    </a:p>
                  </a:txBody>
                  <a:tcPr marL="99060" marR="99060"/>
                </a:tc>
                <a:tc>
                  <a:txBody>
                    <a:bodyPr/>
                    <a:lstStyle/>
                    <a:p>
                      <a:r>
                        <a:rPr kumimoji="1" lang="ja-JP" altLang="en-US" dirty="0" smtClean="0"/>
                        <a:t>楽習モデル</a:t>
                      </a:r>
                      <a:endParaRPr kumimoji="1" lang="en-US" altLang="ja-JP" dirty="0" smtClean="0">
                        <a:solidFill>
                          <a:schemeClr val="tx1">
                            <a:lumMod val="50000"/>
                            <a:lumOff val="50000"/>
                          </a:schemeClr>
                        </a:solidFill>
                      </a:endParaRPr>
                    </a:p>
                  </a:txBody>
                  <a:tcPr marL="99060" marR="99060"/>
                </a:tc>
              </a:tr>
              <a:tr h="756042">
                <a:tc>
                  <a:txBody>
                    <a:bodyPr/>
                    <a:lstStyle/>
                    <a:p>
                      <a:r>
                        <a:rPr kumimoji="1" lang="ja-JP" altLang="en-US" sz="1200" dirty="0" smtClean="0"/>
                        <a:t>学びスタイル</a:t>
                      </a:r>
                      <a:endParaRPr kumimoji="1" lang="ja-JP" altLang="en-US" sz="1200" dirty="0">
                        <a:solidFill>
                          <a:schemeClr val="tx1">
                            <a:lumMod val="50000"/>
                            <a:lumOff val="50000"/>
                          </a:schemeClr>
                        </a:solidFill>
                      </a:endParaRPr>
                    </a:p>
                  </a:txBody>
                  <a:tcPr marL="99060" marR="99060"/>
                </a:tc>
                <a:tc>
                  <a:txBody>
                    <a:bodyPr/>
                    <a:lstStyle/>
                    <a:p>
                      <a:r>
                        <a:rPr kumimoji="1" lang="ja-JP" altLang="en-US" sz="900" dirty="0" smtClean="0"/>
                        <a:t>個人、知覚中心</a:t>
                      </a:r>
                      <a:endParaRPr kumimoji="1" lang="en-US" altLang="ja-JP" sz="900" dirty="0" smtClean="0"/>
                    </a:p>
                    <a:p>
                      <a:r>
                        <a:rPr kumimoji="1" lang="ja-JP" altLang="en-US" sz="900" dirty="0" smtClean="0"/>
                        <a:t>聞く、見る、書く、覚える</a:t>
                      </a:r>
                      <a:endParaRPr kumimoji="1" lang="en-US" altLang="ja-JP" sz="900" dirty="0" smtClean="0"/>
                    </a:p>
                    <a:p>
                      <a:r>
                        <a:rPr kumimoji="1" lang="ja-JP" altLang="en-US" sz="900" u="sng" baseline="0" dirty="0" smtClean="0">
                          <a:uFill>
                            <a:solidFill>
                              <a:srgbClr val="FF0000"/>
                            </a:solidFill>
                          </a:uFill>
                        </a:rPr>
                        <a:t>受動的</a:t>
                      </a:r>
                      <a:endParaRPr kumimoji="1" lang="ja-JP" altLang="en-US" sz="900" u="sng" baseline="0" dirty="0">
                        <a:solidFill>
                          <a:schemeClr val="tx1">
                            <a:lumMod val="50000"/>
                            <a:lumOff val="50000"/>
                          </a:schemeClr>
                        </a:solidFill>
                        <a:uFill>
                          <a:solidFill>
                            <a:srgbClr val="FF0000"/>
                          </a:solidFill>
                        </a:uFill>
                      </a:endParaRPr>
                    </a:p>
                  </a:txBody>
                  <a:tcPr marL="99060" marR="99060"/>
                </a:tc>
                <a:tc>
                  <a:txBody>
                    <a:bodyPr/>
                    <a:lstStyle/>
                    <a:p>
                      <a:r>
                        <a:rPr kumimoji="1" lang="ja-JP" altLang="en-US" sz="900" dirty="0" smtClean="0">
                          <a:solidFill>
                            <a:schemeClr val="tx1"/>
                          </a:solidFill>
                        </a:rPr>
                        <a:t>グループ＋個人　知覚＋体全体</a:t>
                      </a:r>
                      <a:endParaRPr kumimoji="1" lang="en-US" altLang="ja-JP" sz="900" dirty="0" smtClean="0">
                        <a:solidFill>
                          <a:schemeClr val="tx1"/>
                        </a:solidFill>
                      </a:endParaRPr>
                    </a:p>
                    <a:p>
                      <a:r>
                        <a:rPr kumimoji="1" lang="ja-JP" altLang="en-US" sz="900" dirty="0" smtClean="0">
                          <a:solidFill>
                            <a:schemeClr val="tx1"/>
                          </a:solidFill>
                        </a:rPr>
                        <a:t>右脳・左脳バランスよく</a:t>
                      </a:r>
                      <a:endParaRPr kumimoji="1" lang="en-US" altLang="ja-JP" sz="900" dirty="0" smtClean="0">
                        <a:solidFill>
                          <a:schemeClr val="tx1"/>
                        </a:solidFill>
                      </a:endParaRPr>
                    </a:p>
                    <a:p>
                      <a:r>
                        <a:rPr kumimoji="1" lang="ja-JP" altLang="en-US" sz="900" dirty="0" smtClean="0">
                          <a:solidFill>
                            <a:schemeClr val="tx1"/>
                          </a:solidFill>
                        </a:rPr>
                        <a:t>聞く⇔話す　アイスブレーク　シェアする・やってみる・発表する・共感する・共鳴する、</a:t>
                      </a:r>
                      <a:r>
                        <a:rPr kumimoji="1" lang="ja-JP" altLang="en-US" sz="900" u="sng" baseline="0" dirty="0" smtClean="0">
                          <a:solidFill>
                            <a:schemeClr val="tx1"/>
                          </a:solidFill>
                          <a:uFill>
                            <a:solidFill>
                              <a:srgbClr val="FF0000"/>
                            </a:solidFill>
                          </a:uFill>
                        </a:rPr>
                        <a:t>能動的</a:t>
                      </a:r>
                      <a:endParaRPr kumimoji="1" lang="ja-JP" altLang="en-US" sz="900" u="sng" baseline="0" dirty="0">
                        <a:solidFill>
                          <a:schemeClr val="tx1"/>
                        </a:solidFill>
                        <a:uFill>
                          <a:solidFill>
                            <a:srgbClr val="FF0000"/>
                          </a:solidFill>
                        </a:uFill>
                      </a:endParaRPr>
                    </a:p>
                  </a:txBody>
                  <a:tcPr marL="99060" marR="99060"/>
                </a:tc>
              </a:tr>
              <a:tr h="922491">
                <a:tc>
                  <a:txBody>
                    <a:bodyPr/>
                    <a:lstStyle/>
                    <a:p>
                      <a:r>
                        <a:rPr kumimoji="1" lang="ja-JP" altLang="en-US" sz="1200" dirty="0" smtClean="0"/>
                        <a:t>講師の役割</a:t>
                      </a:r>
                      <a:endParaRPr kumimoji="1" lang="ja-JP" altLang="en-US" sz="1200" dirty="0">
                        <a:solidFill>
                          <a:schemeClr val="tx1">
                            <a:lumMod val="50000"/>
                            <a:lumOff val="50000"/>
                          </a:schemeClr>
                        </a:solidFill>
                      </a:endParaRPr>
                    </a:p>
                  </a:txBody>
                  <a:tcPr marL="99060" marR="99060"/>
                </a:tc>
                <a:tc>
                  <a:txBody>
                    <a:bodyPr/>
                    <a:lstStyle/>
                    <a:p>
                      <a:r>
                        <a:rPr kumimoji="1" lang="ja-JP" altLang="en-US" sz="900" dirty="0" smtClean="0"/>
                        <a:t>指導者、権威的、絶対的</a:t>
                      </a:r>
                      <a:endParaRPr kumimoji="1" lang="en-US" altLang="ja-JP" sz="900" dirty="0" smtClean="0"/>
                    </a:p>
                    <a:p>
                      <a:r>
                        <a:rPr kumimoji="1" lang="ja-JP" altLang="en-US" sz="900" dirty="0" smtClean="0"/>
                        <a:t>情報を提供するだけ</a:t>
                      </a:r>
                      <a:endParaRPr kumimoji="1" lang="ja-JP" altLang="en-US" sz="900" dirty="0">
                        <a:solidFill>
                          <a:schemeClr val="tx1">
                            <a:lumMod val="50000"/>
                            <a:lumOff val="50000"/>
                          </a:schemeClr>
                        </a:solidFill>
                      </a:endParaRPr>
                    </a:p>
                  </a:txBody>
                  <a:tcPr marL="99060" marR="99060"/>
                </a:tc>
                <a:tc>
                  <a:txBody>
                    <a:bodyPr/>
                    <a:lstStyle/>
                    <a:p>
                      <a:r>
                        <a:rPr kumimoji="1" lang="ja-JP" altLang="en-US" sz="900" dirty="0" smtClean="0">
                          <a:solidFill>
                            <a:schemeClr val="tx1"/>
                          </a:solidFill>
                        </a:rPr>
                        <a:t>進行役・ファミテーター</a:t>
                      </a:r>
                      <a:endParaRPr kumimoji="1" lang="en-US" altLang="ja-JP" sz="900" dirty="0" smtClean="0">
                        <a:solidFill>
                          <a:schemeClr val="tx1"/>
                        </a:solidFill>
                      </a:endParaRPr>
                    </a:p>
                    <a:p>
                      <a:r>
                        <a:rPr kumimoji="1" lang="ja-JP" altLang="en-US" sz="900" dirty="0" smtClean="0">
                          <a:solidFill>
                            <a:schemeClr val="tx1"/>
                          </a:solidFill>
                        </a:rPr>
                        <a:t>気づかせたり、驚かせたり、びっくりさせたり、感化、笑い、ひらめき、刺激を与える学びをすぐに行動に移させ出来る！！を認識させる体験の演出者。指示・命令者でなく、心地良い場づくりをする。</a:t>
                      </a:r>
                      <a:endParaRPr kumimoji="1" lang="ja-JP" altLang="en-US" sz="900" dirty="0">
                        <a:solidFill>
                          <a:schemeClr val="tx1"/>
                        </a:solidFill>
                      </a:endParaRPr>
                    </a:p>
                  </a:txBody>
                  <a:tcPr marL="99060" marR="99060"/>
                </a:tc>
              </a:tr>
              <a:tr h="622623">
                <a:tc>
                  <a:txBody>
                    <a:bodyPr/>
                    <a:lstStyle/>
                    <a:p>
                      <a:r>
                        <a:rPr kumimoji="1" lang="ja-JP" altLang="en-US" sz="1200" dirty="0" smtClean="0"/>
                        <a:t>講師の関心</a:t>
                      </a:r>
                      <a:endParaRPr kumimoji="1" lang="ja-JP" altLang="en-US" sz="1200" dirty="0">
                        <a:solidFill>
                          <a:schemeClr val="tx1">
                            <a:lumMod val="50000"/>
                            <a:lumOff val="50000"/>
                          </a:schemeClr>
                        </a:solidFill>
                      </a:endParaRPr>
                    </a:p>
                  </a:txBody>
                  <a:tcPr marL="99060" marR="99060"/>
                </a:tc>
                <a:tc>
                  <a:txBody>
                    <a:bodyPr/>
                    <a:lstStyle/>
                    <a:p>
                      <a:r>
                        <a:rPr kumimoji="1" lang="ja-JP" altLang="en-US" sz="900" dirty="0" smtClean="0"/>
                        <a:t>秩序、知識と技能の伝授</a:t>
                      </a:r>
                      <a:endParaRPr kumimoji="1" lang="en-US" altLang="ja-JP" sz="900" dirty="0" smtClean="0"/>
                    </a:p>
                    <a:p>
                      <a:r>
                        <a:rPr kumimoji="1" lang="ja-JP" altLang="en-US" sz="900" dirty="0" smtClean="0"/>
                        <a:t>平均・平等</a:t>
                      </a:r>
                      <a:endParaRPr kumimoji="1" lang="en-US" altLang="ja-JP" sz="900" dirty="0" smtClean="0"/>
                    </a:p>
                    <a:p>
                      <a:r>
                        <a:rPr kumimoji="1" lang="ja-JP" altLang="en-US" sz="900" dirty="0" smtClean="0"/>
                        <a:t>言いたいことだけ伝える</a:t>
                      </a:r>
                      <a:endParaRPr kumimoji="1" lang="ja-JP" altLang="en-US" sz="900" dirty="0">
                        <a:solidFill>
                          <a:schemeClr val="tx1">
                            <a:lumMod val="50000"/>
                            <a:lumOff val="50000"/>
                          </a:schemeClr>
                        </a:solidFill>
                      </a:endParaRPr>
                    </a:p>
                  </a:txBody>
                  <a:tcPr marL="99060" marR="99060"/>
                </a:tc>
                <a:tc>
                  <a:txBody>
                    <a:bodyPr/>
                    <a:lstStyle/>
                    <a:p>
                      <a:r>
                        <a:rPr kumimoji="1" lang="ja-JP" altLang="en-US" sz="900" dirty="0" smtClean="0">
                          <a:solidFill>
                            <a:schemeClr val="tx1"/>
                          </a:solidFill>
                        </a:rPr>
                        <a:t>参加者が深く考えられるようにサポート</a:t>
                      </a:r>
                      <a:endParaRPr kumimoji="1" lang="en-US" altLang="ja-JP" sz="900" dirty="0" smtClean="0">
                        <a:solidFill>
                          <a:schemeClr val="tx1"/>
                        </a:solidFill>
                      </a:endParaRPr>
                    </a:p>
                    <a:p>
                      <a:r>
                        <a:rPr kumimoji="1" lang="ja-JP" altLang="en-US" sz="900" dirty="0" smtClean="0">
                          <a:solidFill>
                            <a:schemeClr val="tx1"/>
                          </a:solidFill>
                        </a:rPr>
                        <a:t>目的の達成と共有を常に考える</a:t>
                      </a:r>
                      <a:endParaRPr kumimoji="1" lang="en-US" altLang="ja-JP" sz="900" dirty="0" smtClean="0">
                        <a:solidFill>
                          <a:schemeClr val="tx1"/>
                        </a:solidFill>
                      </a:endParaRPr>
                    </a:p>
                    <a:p>
                      <a:r>
                        <a:rPr kumimoji="1" lang="ja-JP" altLang="en-US" sz="900" dirty="0" smtClean="0">
                          <a:solidFill>
                            <a:schemeClr val="tx1"/>
                          </a:solidFill>
                        </a:rPr>
                        <a:t>気づきを与え、行動に移させる</a:t>
                      </a:r>
                      <a:endParaRPr kumimoji="1" lang="en-US" altLang="ja-JP" sz="900" dirty="0" smtClean="0">
                        <a:solidFill>
                          <a:schemeClr val="tx1"/>
                        </a:solidFill>
                      </a:endParaRPr>
                    </a:p>
                  </a:txBody>
                  <a:tcPr marL="99060" marR="99060"/>
                </a:tc>
              </a:tr>
              <a:tr h="756042">
                <a:tc>
                  <a:txBody>
                    <a:bodyPr/>
                    <a:lstStyle/>
                    <a:p>
                      <a:r>
                        <a:rPr kumimoji="1" lang="ja-JP" altLang="en-US" sz="1200" dirty="0" smtClean="0"/>
                        <a:t>受講生のゴール</a:t>
                      </a:r>
                      <a:endParaRPr kumimoji="1" lang="ja-JP" altLang="en-US" sz="1200" dirty="0">
                        <a:solidFill>
                          <a:schemeClr val="tx1">
                            <a:lumMod val="50000"/>
                            <a:lumOff val="50000"/>
                          </a:schemeClr>
                        </a:solidFill>
                      </a:endParaRPr>
                    </a:p>
                  </a:txBody>
                  <a:tcPr marL="99060" marR="99060"/>
                </a:tc>
                <a:tc>
                  <a:txBody>
                    <a:bodyPr/>
                    <a:lstStyle/>
                    <a:p>
                      <a:r>
                        <a:rPr kumimoji="1" lang="ja-JP" altLang="en-US" sz="900" dirty="0" smtClean="0"/>
                        <a:t>画一的・均一的知識</a:t>
                      </a:r>
                      <a:endParaRPr kumimoji="1" lang="en-US" altLang="ja-JP" sz="900" dirty="0" smtClean="0"/>
                    </a:p>
                    <a:p>
                      <a:r>
                        <a:rPr kumimoji="1" lang="ja-JP" altLang="en-US" sz="900" dirty="0" smtClean="0"/>
                        <a:t>集団行動ができる</a:t>
                      </a:r>
                      <a:endParaRPr kumimoji="1" lang="en-US" altLang="ja-JP" sz="900" dirty="0" smtClean="0"/>
                    </a:p>
                    <a:p>
                      <a:r>
                        <a:rPr kumimoji="1" lang="ja-JP" altLang="en-US" sz="900" dirty="0" smtClean="0"/>
                        <a:t>点数が上がる、合格する</a:t>
                      </a:r>
                      <a:endParaRPr kumimoji="1" lang="ja-JP" altLang="en-US" sz="900" dirty="0">
                        <a:solidFill>
                          <a:schemeClr val="tx1">
                            <a:lumMod val="50000"/>
                            <a:lumOff val="50000"/>
                          </a:schemeClr>
                        </a:solidFill>
                      </a:endParaRPr>
                    </a:p>
                  </a:txBody>
                  <a:tcPr marL="99060" marR="99060"/>
                </a:tc>
                <a:tc>
                  <a:txBody>
                    <a:bodyPr/>
                    <a:lstStyle/>
                    <a:p>
                      <a:r>
                        <a:rPr kumimoji="1" lang="ja-JP" altLang="en-US" sz="900" dirty="0" smtClean="0">
                          <a:solidFill>
                            <a:schemeClr val="tx1"/>
                          </a:solidFill>
                        </a:rPr>
                        <a:t>知識、情報、スキル</a:t>
                      </a:r>
                      <a:r>
                        <a:rPr kumimoji="1" lang="en-US" altLang="ja-JP" sz="900" dirty="0" smtClean="0">
                          <a:solidFill>
                            <a:schemeClr val="tx1"/>
                          </a:solidFill>
                        </a:rPr>
                        <a:t>+</a:t>
                      </a:r>
                      <a:r>
                        <a:rPr kumimoji="1" lang="ja-JP" altLang="en-US" sz="900" dirty="0" smtClean="0">
                          <a:solidFill>
                            <a:schemeClr val="tx1"/>
                          </a:solidFill>
                        </a:rPr>
                        <a:t>エピソード＋ワークをらせん状に上昇しながらゴールへ向かう</a:t>
                      </a:r>
                      <a:endParaRPr kumimoji="1" lang="en-US" altLang="ja-JP" sz="900" dirty="0" smtClean="0">
                        <a:solidFill>
                          <a:schemeClr val="tx1"/>
                        </a:solidFill>
                      </a:endParaRPr>
                    </a:p>
                    <a:p>
                      <a:r>
                        <a:rPr kumimoji="1" lang="ja-JP" altLang="en-US" sz="900" dirty="0" smtClean="0">
                          <a:solidFill>
                            <a:schemeClr val="tx1"/>
                          </a:solidFill>
                        </a:rPr>
                        <a:t>受講生ひとりひとりが気づきを得ることで自ら行動し、自分が望むゴールに達する</a:t>
                      </a:r>
                      <a:endParaRPr kumimoji="1" lang="ja-JP" altLang="en-US" sz="900" dirty="0">
                        <a:solidFill>
                          <a:schemeClr val="tx1"/>
                        </a:solidFill>
                      </a:endParaRPr>
                    </a:p>
                  </a:txBody>
                  <a:tcPr marL="99060" marR="99060"/>
                </a:tc>
              </a:tr>
              <a:tr h="622623">
                <a:tc>
                  <a:txBody>
                    <a:bodyPr/>
                    <a:lstStyle/>
                    <a:p>
                      <a:r>
                        <a:rPr kumimoji="1" lang="ja-JP" altLang="en-US" sz="1200" dirty="0" smtClean="0"/>
                        <a:t>学びの環境</a:t>
                      </a:r>
                      <a:endParaRPr kumimoji="1" lang="ja-JP" altLang="en-US" sz="1200" dirty="0">
                        <a:solidFill>
                          <a:schemeClr val="tx1">
                            <a:lumMod val="50000"/>
                            <a:lumOff val="50000"/>
                          </a:schemeClr>
                        </a:solidFill>
                      </a:endParaRPr>
                    </a:p>
                  </a:txBody>
                  <a:tcPr marL="99060" marR="99060"/>
                </a:tc>
                <a:tc>
                  <a:txBody>
                    <a:bodyPr/>
                    <a:lstStyle/>
                    <a:p>
                      <a:r>
                        <a:rPr kumimoji="1" lang="ja-JP" altLang="en-US" sz="900" dirty="0" smtClean="0"/>
                        <a:t>まじめ、硬い、秩序、規律、眠い、苦痛</a:t>
                      </a:r>
                      <a:endParaRPr kumimoji="1" lang="ja-JP" altLang="en-US" sz="900" dirty="0">
                        <a:solidFill>
                          <a:schemeClr val="tx1">
                            <a:lumMod val="50000"/>
                            <a:lumOff val="50000"/>
                          </a:schemeClr>
                        </a:solidFill>
                      </a:endParaRPr>
                    </a:p>
                  </a:txBody>
                  <a:tcPr marL="99060" marR="99060"/>
                </a:tc>
                <a:tc>
                  <a:txBody>
                    <a:bodyPr/>
                    <a:lstStyle/>
                    <a:p>
                      <a:r>
                        <a:rPr kumimoji="1" lang="ja-JP" altLang="en-US" sz="900" dirty="0" smtClean="0">
                          <a:solidFill>
                            <a:schemeClr val="tx1"/>
                          </a:solidFill>
                        </a:rPr>
                        <a:t>やわらかくてソフトなアイスブレイク</a:t>
                      </a:r>
                      <a:endParaRPr kumimoji="1" lang="en-US" altLang="ja-JP" sz="900" dirty="0" smtClean="0">
                        <a:solidFill>
                          <a:schemeClr val="tx1"/>
                        </a:solidFill>
                      </a:endParaRPr>
                    </a:p>
                    <a:p>
                      <a:r>
                        <a:rPr kumimoji="1" lang="ja-JP" altLang="en-US" sz="900" dirty="0" smtClean="0">
                          <a:solidFill>
                            <a:schemeClr val="tx1"/>
                          </a:solidFill>
                        </a:rPr>
                        <a:t>笑顔・適度な緊張、名前の重要性（名札）</a:t>
                      </a:r>
                      <a:endParaRPr kumimoji="1" lang="en-US" altLang="ja-JP" sz="900" dirty="0" smtClean="0">
                        <a:solidFill>
                          <a:schemeClr val="tx1"/>
                        </a:solidFill>
                      </a:endParaRPr>
                    </a:p>
                    <a:p>
                      <a:r>
                        <a:rPr kumimoji="1" lang="ja-JP" altLang="en-US" sz="900" dirty="0" smtClean="0">
                          <a:solidFill>
                            <a:schemeClr val="tx1"/>
                          </a:solidFill>
                        </a:rPr>
                        <a:t>あいさつ・発表する・楽しい・拍手しよう</a:t>
                      </a:r>
                      <a:endParaRPr kumimoji="1" lang="en-US" altLang="ja-JP" sz="900" dirty="0" smtClean="0">
                        <a:solidFill>
                          <a:schemeClr val="tx1"/>
                        </a:solidFill>
                      </a:endParaRPr>
                    </a:p>
                    <a:p>
                      <a:endParaRPr kumimoji="1" lang="ja-JP" altLang="en-US" sz="900" dirty="0">
                        <a:solidFill>
                          <a:schemeClr val="tx1"/>
                        </a:solidFill>
                      </a:endParaRPr>
                    </a:p>
                  </a:txBody>
                  <a:tcPr marL="99060" marR="99060"/>
                </a:tc>
              </a:tr>
              <a:tr h="489204">
                <a:tc>
                  <a:txBody>
                    <a:bodyPr/>
                    <a:lstStyle/>
                    <a:p>
                      <a:r>
                        <a:rPr kumimoji="1" lang="ja-JP" altLang="en-US" sz="1200" dirty="0" smtClean="0"/>
                        <a:t>仲間の存在は？</a:t>
                      </a:r>
                      <a:endParaRPr kumimoji="1" lang="ja-JP" altLang="en-US" sz="1200" dirty="0">
                        <a:solidFill>
                          <a:schemeClr val="tx1">
                            <a:lumMod val="50000"/>
                            <a:lumOff val="50000"/>
                          </a:schemeClr>
                        </a:solidFill>
                      </a:endParaRPr>
                    </a:p>
                  </a:txBody>
                  <a:tcPr marL="99060" marR="99060"/>
                </a:tc>
                <a:tc>
                  <a:txBody>
                    <a:bodyPr/>
                    <a:lstStyle/>
                    <a:p>
                      <a:r>
                        <a:rPr kumimoji="1" lang="ja-JP" altLang="en-US" sz="900" dirty="0" smtClean="0"/>
                        <a:t>競争・ライバル・ひとりぼっち</a:t>
                      </a:r>
                      <a:endParaRPr kumimoji="1" lang="ja-JP" altLang="en-US" sz="900" dirty="0">
                        <a:solidFill>
                          <a:schemeClr val="tx1">
                            <a:lumMod val="50000"/>
                            <a:lumOff val="50000"/>
                          </a:schemeClr>
                        </a:solidFill>
                      </a:endParaRPr>
                    </a:p>
                  </a:txBody>
                  <a:tcPr marL="99060" marR="99060"/>
                </a:tc>
                <a:tc>
                  <a:txBody>
                    <a:bodyPr/>
                    <a:lstStyle/>
                    <a:p>
                      <a:r>
                        <a:rPr kumimoji="1" lang="ja-JP" altLang="en-US" sz="900" dirty="0" smtClean="0">
                          <a:solidFill>
                            <a:schemeClr val="tx1"/>
                          </a:solidFill>
                        </a:rPr>
                        <a:t>受講生が親しくなる、共感する、切磋琢磨、グループワーク、お互いを名前やニックネームで呼び合う</a:t>
                      </a:r>
                      <a:endParaRPr kumimoji="1" lang="en-US" altLang="ja-JP" sz="900" dirty="0" smtClean="0">
                        <a:solidFill>
                          <a:schemeClr val="tx1"/>
                        </a:solidFill>
                      </a:endParaRPr>
                    </a:p>
                    <a:p>
                      <a:r>
                        <a:rPr kumimoji="1" lang="ja-JP" altLang="en-US" sz="900" dirty="0" smtClean="0">
                          <a:solidFill>
                            <a:schemeClr val="tx1"/>
                          </a:solidFill>
                        </a:rPr>
                        <a:t>また、この仲間で共感し、情報交換したい</a:t>
                      </a:r>
                      <a:endParaRPr kumimoji="1" lang="ja-JP" altLang="en-US" sz="900" dirty="0">
                        <a:solidFill>
                          <a:schemeClr val="tx1"/>
                        </a:solidFill>
                      </a:endParaRPr>
                    </a:p>
                  </a:txBody>
                  <a:tcPr marL="99060" marR="99060"/>
                </a:tc>
              </a:tr>
              <a:tr h="489204">
                <a:tc>
                  <a:txBody>
                    <a:bodyPr/>
                    <a:lstStyle/>
                    <a:p>
                      <a:r>
                        <a:rPr kumimoji="1" lang="ja-JP" altLang="en-US" sz="1200" dirty="0" smtClean="0"/>
                        <a:t>アフターフォロー</a:t>
                      </a:r>
                      <a:endParaRPr kumimoji="1" lang="ja-JP" altLang="en-US" sz="1200" dirty="0">
                        <a:solidFill>
                          <a:schemeClr val="tx1">
                            <a:lumMod val="50000"/>
                            <a:lumOff val="50000"/>
                          </a:schemeClr>
                        </a:solidFill>
                      </a:endParaRPr>
                    </a:p>
                  </a:txBody>
                  <a:tcPr marL="99060" marR="99060"/>
                </a:tc>
                <a:tc>
                  <a:txBody>
                    <a:bodyPr/>
                    <a:lstStyle/>
                    <a:p>
                      <a:r>
                        <a:rPr kumimoji="1" lang="ja-JP" altLang="en-US" sz="900" dirty="0" smtClean="0"/>
                        <a:t>個人でひたすら順位をつける</a:t>
                      </a:r>
                      <a:endParaRPr kumimoji="1" lang="ja-JP" altLang="en-US" sz="900" dirty="0">
                        <a:solidFill>
                          <a:schemeClr val="tx1">
                            <a:lumMod val="50000"/>
                            <a:lumOff val="50000"/>
                          </a:schemeClr>
                        </a:solidFill>
                      </a:endParaRPr>
                    </a:p>
                  </a:txBody>
                  <a:tcPr marL="99060" marR="99060"/>
                </a:tc>
                <a:tc>
                  <a:txBody>
                    <a:bodyPr/>
                    <a:lstStyle/>
                    <a:p>
                      <a:r>
                        <a:rPr kumimoji="1" lang="ja-JP" altLang="en-US" sz="900" dirty="0" smtClean="0">
                          <a:solidFill>
                            <a:schemeClr val="tx1"/>
                          </a:solidFill>
                        </a:rPr>
                        <a:t>ランチ会で情報交換</a:t>
                      </a:r>
                      <a:endParaRPr kumimoji="1" lang="en-US" altLang="ja-JP" sz="900" dirty="0" smtClean="0">
                        <a:solidFill>
                          <a:schemeClr val="tx1"/>
                        </a:solidFill>
                      </a:endParaRPr>
                    </a:p>
                    <a:p>
                      <a:r>
                        <a:rPr kumimoji="1" lang="en-US" altLang="ja-JP" sz="900" dirty="0" smtClean="0">
                          <a:solidFill>
                            <a:schemeClr val="tx1"/>
                          </a:solidFill>
                        </a:rPr>
                        <a:t>FB</a:t>
                      </a:r>
                      <a:r>
                        <a:rPr kumimoji="1" lang="ja-JP" altLang="en-US" sz="900" dirty="0" smtClean="0">
                          <a:solidFill>
                            <a:schemeClr val="tx1"/>
                          </a:solidFill>
                        </a:rPr>
                        <a:t>でコミニュティ発信・ニュースレター送付</a:t>
                      </a:r>
                      <a:endParaRPr kumimoji="1" lang="ja-JP" altLang="en-US" sz="900" dirty="0">
                        <a:solidFill>
                          <a:schemeClr val="tx1"/>
                        </a:solidFill>
                      </a:endParaRPr>
                    </a:p>
                  </a:txBody>
                  <a:tcPr marL="99060" marR="99060"/>
                </a:tc>
              </a:tr>
            </a:tbl>
          </a:graphicData>
        </a:graphic>
      </p:graphicFrame>
      <p:sp>
        <p:nvSpPr>
          <p:cNvPr id="4" name="テキスト プレースホルダ 3"/>
          <p:cNvSpPr>
            <a:spLocks noGrp="1"/>
          </p:cNvSpPr>
          <p:nvPr>
            <p:ph type="body" sz="half" idx="2"/>
          </p:nvPr>
        </p:nvSpPr>
        <p:spPr>
          <a:xfrm>
            <a:off x="116465" y="1052736"/>
            <a:ext cx="3198355" cy="4968552"/>
          </a:xfrm>
          <a:noFill/>
        </p:spPr>
        <p:txBody>
          <a:bodyPr>
            <a:normAutofit/>
          </a:bodyPr>
          <a:lstStyle/>
          <a:p>
            <a:endParaRPr kumimoji="1" lang="en-US" altLang="ja-JP" dirty="0" smtClean="0">
              <a:solidFill>
                <a:schemeClr val="tx1"/>
              </a:solidFill>
            </a:endParaRPr>
          </a:p>
          <a:p>
            <a:pPr marL="228600" indent="-228600">
              <a:buAutoNum type="arabicPeriod"/>
            </a:pPr>
            <a:r>
              <a:rPr lang="ja-JP" altLang="en-US" sz="1200" dirty="0" smtClean="0">
                <a:solidFill>
                  <a:schemeClr val="tx1"/>
                </a:solidFill>
              </a:rPr>
              <a:t>新しい教え方「楽習モデル」の仕組み。</a:t>
            </a:r>
            <a:r>
              <a:rPr kumimoji="1" lang="ja-JP" altLang="en-US" sz="1200" dirty="0" smtClean="0">
                <a:solidFill>
                  <a:schemeClr val="tx1"/>
                </a:solidFill>
              </a:rPr>
              <a:t>まずは、重要な</a:t>
            </a:r>
            <a:r>
              <a:rPr kumimoji="1" lang="ja-JP" altLang="en-US" sz="1200" b="1" dirty="0" smtClean="0">
                <a:solidFill>
                  <a:schemeClr val="tx1"/>
                </a:solidFill>
              </a:rPr>
              <a:t>「場」の雰囲気づくり。</a:t>
            </a:r>
            <a:endParaRPr kumimoji="1" lang="en-US" altLang="ja-JP" sz="1200" b="1" dirty="0" smtClean="0">
              <a:solidFill>
                <a:schemeClr val="tx1"/>
              </a:solidFill>
            </a:endParaRPr>
          </a:p>
          <a:p>
            <a:pPr marL="342900" indent="-342900"/>
            <a:r>
              <a:rPr lang="ja-JP" altLang="en-US" sz="1200" b="1" dirty="0">
                <a:solidFill>
                  <a:schemeClr val="tx1"/>
                </a:solidFill>
              </a:rPr>
              <a:t>　</a:t>
            </a:r>
            <a:r>
              <a:rPr lang="ja-JP" altLang="en-US" sz="1200" b="1" dirty="0" smtClean="0">
                <a:solidFill>
                  <a:schemeClr val="tx1"/>
                </a:solidFill>
              </a:rPr>
              <a:t>　・アイスブレイクの役割と方法</a:t>
            </a:r>
            <a:endParaRPr lang="en-US" altLang="ja-JP" sz="1200" b="1" dirty="0" smtClean="0">
              <a:solidFill>
                <a:schemeClr val="tx1"/>
              </a:solidFill>
            </a:endParaRPr>
          </a:p>
          <a:p>
            <a:pPr marL="342900" indent="-342900"/>
            <a:endParaRPr kumimoji="1" lang="en-US" altLang="ja-JP" sz="1200" b="1" dirty="0" smtClean="0">
              <a:solidFill>
                <a:schemeClr val="tx1"/>
              </a:solidFill>
            </a:endParaRPr>
          </a:p>
          <a:p>
            <a:pPr marL="342900" indent="-342900"/>
            <a:r>
              <a:rPr lang="en-US" altLang="ja-JP" sz="1200" dirty="0" smtClean="0">
                <a:solidFill>
                  <a:schemeClr val="tx1"/>
                </a:solidFill>
              </a:rPr>
              <a:t>2.</a:t>
            </a:r>
            <a:r>
              <a:rPr lang="ja-JP" altLang="en-US" sz="1200" dirty="0" smtClean="0">
                <a:solidFill>
                  <a:schemeClr val="tx1"/>
                </a:solidFill>
              </a:rPr>
              <a:t>　褒め言葉カードインストラクター講座の「理</a:t>
            </a:r>
            <a:endParaRPr lang="en-US" altLang="ja-JP" sz="1200" dirty="0" smtClean="0">
              <a:solidFill>
                <a:schemeClr val="tx1"/>
              </a:solidFill>
            </a:endParaRPr>
          </a:p>
          <a:p>
            <a:pPr marL="342900" indent="-342900"/>
            <a:r>
              <a:rPr lang="ja-JP" altLang="en-US" sz="1200" dirty="0" smtClean="0">
                <a:solidFill>
                  <a:schemeClr val="tx1"/>
                </a:solidFill>
              </a:rPr>
              <a:t>　　念」</a:t>
            </a:r>
            <a:r>
              <a:rPr lang="en-US" altLang="ja-JP" sz="1200" dirty="0" smtClean="0">
                <a:solidFill>
                  <a:schemeClr val="tx1"/>
                </a:solidFill>
              </a:rPr>
              <a:t>~</a:t>
            </a:r>
            <a:r>
              <a:rPr lang="ja-JP" altLang="en-US" sz="1200" dirty="0" smtClean="0">
                <a:solidFill>
                  <a:schemeClr val="tx1"/>
                </a:solidFill>
              </a:rPr>
              <a:t>褒め言葉で仕事と家庭の幸せの連鎖</a:t>
            </a:r>
            <a:endParaRPr lang="en-US" altLang="ja-JP" sz="1200" dirty="0" smtClean="0">
              <a:solidFill>
                <a:schemeClr val="tx1"/>
              </a:solidFill>
            </a:endParaRPr>
          </a:p>
          <a:p>
            <a:pPr marL="342900" indent="-342900"/>
            <a:r>
              <a:rPr lang="ja-JP" altLang="en-US" sz="1200" dirty="0"/>
              <a:t>　</a:t>
            </a:r>
            <a:r>
              <a:rPr lang="ja-JP" altLang="en-US" sz="1200" dirty="0" smtClean="0"/>
              <a:t>　</a:t>
            </a:r>
            <a:r>
              <a:rPr lang="ja-JP" altLang="en-US" sz="1200" dirty="0" smtClean="0">
                <a:solidFill>
                  <a:schemeClr val="tx1"/>
                </a:solidFill>
              </a:rPr>
              <a:t>を起こす。　楽しく学びながら身体も心も元</a:t>
            </a:r>
            <a:endParaRPr lang="en-US" altLang="ja-JP" sz="1200" dirty="0" smtClean="0">
              <a:solidFill>
                <a:schemeClr val="tx1"/>
              </a:solidFill>
            </a:endParaRPr>
          </a:p>
          <a:p>
            <a:pPr marL="342900" indent="-342900"/>
            <a:r>
              <a:rPr lang="ja-JP" altLang="en-US" sz="1200" dirty="0"/>
              <a:t>　</a:t>
            </a:r>
            <a:r>
              <a:rPr lang="ja-JP" altLang="en-US" sz="1200" dirty="0" smtClean="0"/>
              <a:t>　</a:t>
            </a:r>
            <a:r>
              <a:rPr lang="ja-JP" altLang="en-US" sz="1200" dirty="0" smtClean="0">
                <a:solidFill>
                  <a:schemeClr val="tx1"/>
                </a:solidFill>
              </a:rPr>
              <a:t>気でワクワクしながら受講。　</a:t>
            </a:r>
            <a:endParaRPr lang="en-US" altLang="ja-JP" sz="1200" dirty="0" smtClean="0">
              <a:solidFill>
                <a:schemeClr val="tx1"/>
              </a:solidFill>
            </a:endParaRPr>
          </a:p>
          <a:p>
            <a:pPr marL="342900" indent="-342900"/>
            <a:r>
              <a:rPr lang="ja-JP" altLang="en-US" sz="1200" dirty="0"/>
              <a:t>　</a:t>
            </a:r>
            <a:r>
              <a:rPr lang="ja-JP" altLang="en-US" sz="1200" dirty="0" smtClean="0"/>
              <a:t>　</a:t>
            </a:r>
            <a:r>
              <a:rPr lang="ja-JP" altLang="en-US" sz="1200" dirty="0" smtClean="0">
                <a:solidFill>
                  <a:schemeClr val="tx1"/>
                </a:solidFill>
              </a:rPr>
              <a:t>受講生が確実に成長感覚を味わえる講座</a:t>
            </a:r>
            <a:endParaRPr lang="en-US" altLang="ja-JP" sz="1200" dirty="0" smtClean="0">
              <a:solidFill>
                <a:schemeClr val="tx1"/>
              </a:solidFill>
            </a:endParaRPr>
          </a:p>
          <a:p>
            <a:pPr marL="342900" indent="-342900"/>
            <a:endParaRPr lang="en-US" altLang="ja-JP" sz="1200" dirty="0" smtClean="0">
              <a:solidFill>
                <a:schemeClr val="tx1"/>
              </a:solidFill>
            </a:endParaRPr>
          </a:p>
          <a:p>
            <a:r>
              <a:rPr lang="en-US" altLang="ja-JP" sz="1200" dirty="0" smtClean="0">
                <a:solidFill>
                  <a:schemeClr val="tx1"/>
                </a:solidFill>
              </a:rPr>
              <a:t>3.</a:t>
            </a:r>
            <a:r>
              <a:rPr lang="ja-JP" altLang="en-US" sz="1200" dirty="0" smtClean="0">
                <a:solidFill>
                  <a:schemeClr val="tx1"/>
                </a:solidFill>
              </a:rPr>
              <a:t>　６つの報酬「お金」「ポジション」「ステップ</a:t>
            </a:r>
            <a:endParaRPr lang="en-US" altLang="ja-JP" sz="1200" dirty="0" smtClean="0">
              <a:solidFill>
                <a:schemeClr val="tx1"/>
              </a:solidFill>
            </a:endParaRPr>
          </a:p>
          <a:p>
            <a:pPr marL="342900" indent="-342900"/>
            <a:r>
              <a:rPr lang="ja-JP" altLang="en-US" sz="1200" dirty="0">
                <a:solidFill>
                  <a:schemeClr val="tx1"/>
                </a:solidFill>
              </a:rPr>
              <a:t>　　</a:t>
            </a:r>
            <a:r>
              <a:rPr lang="ja-JP" altLang="en-US" sz="1200" dirty="0" smtClean="0">
                <a:solidFill>
                  <a:schemeClr val="tx1"/>
                </a:solidFill>
              </a:rPr>
              <a:t>アップ」「仲間」「やりがい」「人間力」</a:t>
            </a:r>
            <a:endParaRPr lang="en-US" altLang="ja-JP" sz="1200" dirty="0" smtClean="0">
              <a:solidFill>
                <a:schemeClr val="tx1"/>
              </a:solidFill>
            </a:endParaRPr>
          </a:p>
          <a:p>
            <a:pPr marL="342900" indent="-342900"/>
            <a:r>
              <a:rPr lang="ja-JP" altLang="en-US" sz="1200" dirty="0" smtClean="0">
                <a:solidFill>
                  <a:schemeClr val="tx1"/>
                </a:solidFill>
              </a:rPr>
              <a:t>　　❤褒め言葉カードインストラクター</a:t>
            </a:r>
            <a:r>
              <a:rPr lang="ja-JP" altLang="en-US" sz="1200" dirty="0" smtClean="0">
                <a:solidFill>
                  <a:schemeClr val="tx1"/>
                </a:solidFill>
                <a:uFill>
                  <a:solidFill>
                    <a:srgbClr val="FF0000"/>
                  </a:solidFill>
                </a:uFill>
              </a:rPr>
              <a:t>講座では、やりがいと仲間を得ることを第一優先としています。</a:t>
            </a:r>
            <a:endParaRPr lang="en-US" altLang="ja-JP" sz="1200" dirty="0">
              <a:solidFill>
                <a:schemeClr val="tx1"/>
              </a:solidFill>
              <a:uFill>
                <a:solidFill>
                  <a:srgbClr val="FF0000"/>
                </a:solidFill>
              </a:uFill>
            </a:endParaRPr>
          </a:p>
          <a:p>
            <a:pPr marL="342900" indent="-342900"/>
            <a:endParaRPr kumimoji="1" lang="en-US" altLang="ja-JP" dirty="0" smtClean="0">
              <a:solidFill>
                <a:schemeClr val="tx1"/>
              </a:solidFill>
            </a:endParaRPr>
          </a:p>
          <a:p>
            <a:pPr marL="342900" indent="-342900"/>
            <a:endParaRPr kumimoji="1" lang="ja-JP" altLang="en-US" dirty="0">
              <a:solidFill>
                <a:schemeClr val="tx1"/>
              </a:solidFill>
            </a:endParaRPr>
          </a:p>
        </p:txBody>
      </p:sp>
      <p:sp>
        <p:nvSpPr>
          <p:cNvPr id="2" name="タイトル 1"/>
          <p:cNvSpPr>
            <a:spLocks noGrp="1"/>
          </p:cNvSpPr>
          <p:nvPr>
            <p:ph type="title"/>
          </p:nvPr>
        </p:nvSpPr>
        <p:spPr>
          <a:xfrm>
            <a:off x="428504" y="72270"/>
            <a:ext cx="7372369" cy="980466"/>
          </a:xfrm>
        </p:spPr>
        <p:txBody>
          <a:bodyPr>
            <a:normAutofit/>
          </a:bodyPr>
          <a:lstStyle/>
          <a:p>
            <a:r>
              <a:rPr kumimoji="1" lang="ja-JP" altLang="en-US" sz="2400" dirty="0" smtClean="0">
                <a:solidFill>
                  <a:schemeClr val="tx1"/>
                </a:solidFill>
              </a:rPr>
              <a:t>　　　参考　　効果的で新しい教え方の仕組み</a:t>
            </a:r>
            <a:r>
              <a:rPr kumimoji="1" lang="en-US" altLang="ja-JP" sz="2400" dirty="0" smtClean="0">
                <a:solidFill>
                  <a:schemeClr val="tx1"/>
                </a:solidFill>
              </a:rPr>
              <a:t/>
            </a:r>
            <a:br>
              <a:rPr kumimoji="1" lang="en-US" altLang="ja-JP" sz="2400" dirty="0" smtClean="0">
                <a:solidFill>
                  <a:schemeClr val="tx1"/>
                </a:solidFill>
              </a:rPr>
            </a:br>
            <a:r>
              <a:rPr lang="ja-JP" altLang="en-US" sz="2400" dirty="0">
                <a:solidFill>
                  <a:schemeClr val="tx1"/>
                </a:solidFill>
              </a:rPr>
              <a:t>　</a:t>
            </a:r>
            <a:r>
              <a:rPr lang="ja-JP" altLang="en-US" sz="2400" dirty="0" smtClean="0">
                <a:solidFill>
                  <a:schemeClr val="tx1"/>
                </a:solidFill>
              </a:rPr>
              <a:t>　　　　　　　　「楽習メソッド」の流れを理解しよう</a:t>
            </a:r>
            <a:endParaRPr kumimoji="1" lang="ja-JP" altLang="en-US" sz="2400" dirty="0">
              <a:solidFill>
                <a:schemeClr val="tx1"/>
              </a:solidFill>
            </a:endParaRPr>
          </a:p>
        </p:txBody>
      </p:sp>
      <p:sp>
        <p:nvSpPr>
          <p:cNvPr id="3" name="フッター プレースホルダー 2"/>
          <p:cNvSpPr>
            <a:spLocks noGrp="1"/>
          </p:cNvSpPr>
          <p:nvPr>
            <p:ph type="ftr" sz="quarter" idx="11"/>
          </p:nvPr>
        </p:nvSpPr>
        <p:spPr/>
        <p:txBody>
          <a:bodyPr/>
          <a:lstStyle/>
          <a:p>
            <a:r>
              <a:rPr lang="ja-JP" altLang="en-US" dirty="0" smtClean="0">
                <a:solidFill>
                  <a:srgbClr val="000000"/>
                </a:solidFill>
              </a:rPr>
              <a:t>～</a:t>
            </a:r>
            <a:r>
              <a:rPr lang="ja-JP" altLang="en-US" dirty="0">
                <a:solidFill>
                  <a:srgbClr val="000000"/>
                </a:solidFill>
              </a:rPr>
              <a:t> 「褒め言葉カードで仕事と家庭の幸せの連鎖をおこす」 </a:t>
            </a:r>
            <a:r>
              <a:rPr lang="ja-JP" altLang="en-US" dirty="0" smtClean="0">
                <a:solidFill>
                  <a:srgbClr val="000000"/>
                </a:solidFill>
              </a:rPr>
              <a:t>～　　　　　　　　　　　　　　　　　　　　　　　　　　　　　　　一般社団法人日本褒め言葉カード協会</a:t>
            </a:r>
            <a:endParaRPr lang="ja-JP" altLang="en-US" dirty="0">
              <a:solidFill>
                <a:srgbClr val="000000"/>
              </a:solidFill>
            </a:endParaRPr>
          </a:p>
        </p:txBody>
      </p:sp>
      <p:sp>
        <p:nvSpPr>
          <p:cNvPr id="8" name="スライド番号プレースホルダー 3"/>
          <p:cNvSpPr>
            <a:spLocks noGrp="1"/>
          </p:cNvSpPr>
          <p:nvPr>
            <p:ph type="sldNum" sz="quarter" idx="12"/>
          </p:nvPr>
        </p:nvSpPr>
        <p:spPr>
          <a:xfrm>
            <a:off x="9176260" y="6414808"/>
            <a:ext cx="535271" cy="365125"/>
          </a:xfrm>
        </p:spPr>
        <p:txBody>
          <a:bodyPr/>
          <a:lstStyle/>
          <a:p>
            <a:fld id="{1CAE0D1D-5979-4730-BD56-0B251CBF5953}" type="slidenum">
              <a:rPr lang="ja-JP" altLang="en-US" sz="1800" b="0" smtClean="0">
                <a:solidFill>
                  <a:srgbClr val="000000"/>
                </a:solidFill>
              </a:rPr>
              <a:pPr/>
              <a:t>15</a:t>
            </a:fld>
            <a:endParaRPr lang="ja-JP" altLang="en-US" sz="1800" b="0">
              <a:solidFill>
                <a:srgbClr val="000000"/>
              </a:solidFill>
            </a:endParaRPr>
          </a:p>
        </p:txBody>
      </p:sp>
    </p:spTree>
    <p:extLst>
      <p:ext uri="{BB962C8B-B14F-4D97-AF65-F5344CB8AC3E}">
        <p14:creationId xmlns:p14="http://schemas.microsoft.com/office/powerpoint/2010/main" val="1075502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タイトル 4"/>
          <p:cNvSpPr>
            <a:spLocks noGrp="1"/>
          </p:cNvSpPr>
          <p:nvPr>
            <p:ph type="title"/>
          </p:nvPr>
        </p:nvSpPr>
        <p:spPr>
          <a:xfrm>
            <a:off x="105257" y="1099889"/>
            <a:ext cx="8915400" cy="792088"/>
          </a:xfrm>
        </p:spPr>
        <p:txBody>
          <a:bodyPr>
            <a:normAutofit/>
          </a:bodyPr>
          <a:lstStyle/>
          <a:p>
            <a:pPr algn="l"/>
            <a:r>
              <a:rPr kumimoji="1" lang="ja-JP" altLang="en-US" sz="1600" dirty="0" smtClean="0">
                <a:solidFill>
                  <a:schemeClr val="tx1"/>
                </a:solidFill>
              </a:rPr>
              <a:t>褒め言葉カードインストラクターのあなたは「教える」ことで「いちばん学んでいる」のです。</a:t>
            </a:r>
            <a:r>
              <a:rPr kumimoji="1" lang="en-US" altLang="ja-JP" sz="1600" dirty="0" smtClean="0">
                <a:solidFill>
                  <a:schemeClr val="tx1"/>
                </a:solidFill>
              </a:rPr>
              <a:t/>
            </a:r>
            <a:br>
              <a:rPr kumimoji="1" lang="en-US" altLang="ja-JP" sz="1600" dirty="0" smtClean="0">
                <a:solidFill>
                  <a:schemeClr val="tx1"/>
                </a:solidFill>
              </a:rPr>
            </a:br>
            <a:r>
              <a:rPr lang="ja-JP" altLang="en-US" sz="1600" dirty="0" smtClean="0">
                <a:solidFill>
                  <a:schemeClr val="tx1"/>
                </a:solidFill>
              </a:rPr>
              <a:t>では、どのような「教え方」がいちばん受講生の記憶に残るのでしょう？</a:t>
            </a:r>
            <a:endParaRPr kumimoji="1" lang="ja-JP" altLang="en-US" sz="1600" dirty="0">
              <a:solidFill>
                <a:schemeClr val="tx1"/>
              </a:solidFill>
            </a:endParaRPr>
          </a:p>
        </p:txBody>
      </p:sp>
      <p:pic>
        <p:nvPicPr>
          <p:cNvPr id="2050" name="Picture 2" descr="C:\Program Files (x86)\Microsoft Office\MEDIA\OFFICE11\Lines\BD14710_.gif"/>
          <p:cNvPicPr>
            <a:picLocks noChangeAspect="1" noChangeArrowheads="1"/>
          </p:cNvPicPr>
          <p:nvPr/>
        </p:nvPicPr>
        <p:blipFill>
          <a:blip r:embed="rId3" cstate="print"/>
          <a:srcRect/>
          <a:stretch>
            <a:fillRect/>
          </a:stretch>
        </p:blipFill>
        <p:spPr bwMode="auto">
          <a:xfrm>
            <a:off x="2398814" y="186669"/>
            <a:ext cx="6191250" cy="95250"/>
          </a:xfrm>
          <a:prstGeom prst="rect">
            <a:avLst/>
          </a:prstGeom>
          <a:noFill/>
        </p:spPr>
      </p:pic>
      <p:pic>
        <p:nvPicPr>
          <p:cNvPr id="7" name="Picture 2" descr="C:\Program Files (x86)\Microsoft Office\MEDIA\OFFICE11\Lines\BD14710_.gif"/>
          <p:cNvPicPr>
            <a:picLocks noChangeAspect="1" noChangeArrowheads="1"/>
          </p:cNvPicPr>
          <p:nvPr/>
        </p:nvPicPr>
        <p:blipFill>
          <a:blip r:embed="rId3" cstate="print"/>
          <a:srcRect/>
          <a:stretch>
            <a:fillRect/>
          </a:stretch>
        </p:blipFill>
        <p:spPr bwMode="auto">
          <a:xfrm>
            <a:off x="2398814" y="674654"/>
            <a:ext cx="6191250" cy="95250"/>
          </a:xfrm>
          <a:prstGeom prst="rect">
            <a:avLst/>
          </a:prstGeom>
          <a:noFill/>
        </p:spPr>
      </p:pic>
      <p:sp>
        <p:nvSpPr>
          <p:cNvPr id="8" name="タイトル 4"/>
          <p:cNvSpPr txBox="1">
            <a:spLocks/>
          </p:cNvSpPr>
          <p:nvPr/>
        </p:nvSpPr>
        <p:spPr>
          <a:xfrm>
            <a:off x="0" y="123298"/>
            <a:ext cx="8915400" cy="778098"/>
          </a:xfrm>
          <a:prstGeom prst="rect">
            <a:avLst/>
          </a:prstGeom>
        </p:spPr>
        <p:txBody>
          <a:bodyPr vert="horz" lIns="91440" tIns="45720" rIns="91440" bIns="45720" rtlCol="0" anchor="ctr">
            <a:normAutofit fontScale="97500"/>
          </a:bodyPr>
          <a:lstStyle/>
          <a:p>
            <a:pPr fontAlgn="auto">
              <a:spcAft>
                <a:spcPts val="0"/>
              </a:spcAft>
              <a:defRPr/>
            </a:pPr>
            <a:r>
              <a:rPr lang="ja-JP" altLang="en-US" sz="3200" dirty="0" smtClean="0">
                <a:solidFill>
                  <a:srgbClr val="000000"/>
                </a:solidFill>
                <a:latin typeface="Arial Black"/>
                <a:ea typeface="ＭＳ Ｐゴシック"/>
              </a:rPr>
              <a:t>　　　　　　参考　記憶に残る教え方とは・・・</a:t>
            </a:r>
            <a:endParaRPr lang="ja-JP" altLang="en-US" sz="3200" dirty="0">
              <a:solidFill>
                <a:srgbClr val="000000"/>
              </a:solidFill>
              <a:latin typeface="Arial Black"/>
              <a:ea typeface="ＭＳ Ｐゴシック"/>
            </a:endParaRPr>
          </a:p>
        </p:txBody>
      </p:sp>
      <p:sp>
        <p:nvSpPr>
          <p:cNvPr id="9" name="タイトル 4"/>
          <p:cNvSpPr txBox="1">
            <a:spLocks/>
          </p:cNvSpPr>
          <p:nvPr/>
        </p:nvSpPr>
        <p:spPr>
          <a:xfrm>
            <a:off x="428497" y="2348880"/>
            <a:ext cx="4328931" cy="864096"/>
          </a:xfrm>
          <a:prstGeom prst="rect">
            <a:avLst/>
          </a:prstGeom>
        </p:spPr>
        <p:txBody>
          <a:bodyPr vert="horz" lIns="91440" tIns="45720" rIns="91440" bIns="45720" rtlCol="0" anchor="ctr">
            <a:normAutofit fontScale="97500"/>
          </a:bodyPr>
          <a:lstStyle/>
          <a:p>
            <a:pPr fontAlgn="auto">
              <a:spcAft>
                <a:spcPts val="0"/>
              </a:spcAft>
              <a:defRPr/>
            </a:pPr>
            <a:endParaRPr lang="ja-JP" altLang="en-US" sz="1600" dirty="0">
              <a:solidFill>
                <a:srgbClr val="FFFFFF">
                  <a:lumMod val="50000"/>
                </a:srgbClr>
              </a:solidFill>
              <a:latin typeface="Arial Black"/>
              <a:ea typeface="ＭＳ Ｐゴシック"/>
            </a:endParaRPr>
          </a:p>
        </p:txBody>
      </p:sp>
      <p:sp>
        <p:nvSpPr>
          <p:cNvPr id="10" name="タイトル 4"/>
          <p:cNvSpPr txBox="1">
            <a:spLocks/>
          </p:cNvSpPr>
          <p:nvPr/>
        </p:nvSpPr>
        <p:spPr>
          <a:xfrm>
            <a:off x="350489" y="2096852"/>
            <a:ext cx="3276364" cy="720080"/>
          </a:xfrm>
          <a:prstGeom prst="rect">
            <a:avLst/>
          </a:prstGeom>
        </p:spPr>
        <p:txBody>
          <a:bodyPr vert="horz" lIns="91440" tIns="45720" rIns="91440" bIns="45720" rtlCol="0" anchor="ctr">
            <a:normAutofit fontScale="97500"/>
          </a:bodyPr>
          <a:lstStyle/>
          <a:p>
            <a:pPr fontAlgn="auto">
              <a:spcAft>
                <a:spcPts val="0"/>
              </a:spcAft>
              <a:defRPr/>
            </a:pPr>
            <a:r>
              <a:rPr lang="ja-JP" altLang="en-US" sz="1600" dirty="0" smtClean="0">
                <a:solidFill>
                  <a:srgbClr val="000000"/>
                </a:solidFill>
                <a:latin typeface="Arial Black"/>
                <a:ea typeface="ＭＳ Ｐゴシック"/>
              </a:rPr>
              <a:t>記憶に残る教え方の比率は？</a:t>
            </a:r>
            <a:endParaRPr lang="en-US" altLang="ja-JP" sz="1600" dirty="0" smtClean="0">
              <a:solidFill>
                <a:srgbClr val="000000"/>
              </a:solidFill>
              <a:latin typeface="Arial Black"/>
              <a:ea typeface="ＭＳ Ｐゴシック"/>
            </a:endParaRPr>
          </a:p>
          <a:p>
            <a:pPr fontAlgn="auto">
              <a:spcAft>
                <a:spcPts val="0"/>
              </a:spcAft>
              <a:defRPr/>
            </a:pPr>
            <a:r>
              <a:rPr lang="ja-JP" altLang="en-US" sz="1600" dirty="0" smtClean="0">
                <a:solidFill>
                  <a:srgbClr val="000000"/>
                </a:solidFill>
                <a:latin typeface="Arial Black"/>
                <a:ea typeface="ＭＳ Ｐゴシック"/>
              </a:rPr>
              <a:t>（　）の中に数を入れましょう！</a:t>
            </a:r>
            <a:endParaRPr lang="ja-JP" altLang="en-US" sz="1600" dirty="0">
              <a:solidFill>
                <a:srgbClr val="000000"/>
              </a:solidFill>
              <a:latin typeface="Arial Black"/>
              <a:ea typeface="ＭＳ Ｐゴシック"/>
            </a:endParaRPr>
          </a:p>
        </p:txBody>
      </p:sp>
      <p:sp>
        <p:nvSpPr>
          <p:cNvPr id="11" name="円/楕円 10"/>
          <p:cNvSpPr/>
          <p:nvPr/>
        </p:nvSpPr>
        <p:spPr>
          <a:xfrm>
            <a:off x="425981" y="3155641"/>
            <a:ext cx="1638182" cy="14401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dirty="0">
              <a:solidFill>
                <a:srgbClr val="FFFFFF"/>
              </a:solidFill>
            </a:endParaRPr>
          </a:p>
        </p:txBody>
      </p:sp>
      <p:sp>
        <p:nvSpPr>
          <p:cNvPr id="12" name="タイトル 4"/>
          <p:cNvSpPr txBox="1">
            <a:spLocks/>
          </p:cNvSpPr>
          <p:nvPr/>
        </p:nvSpPr>
        <p:spPr>
          <a:xfrm>
            <a:off x="450752" y="3496675"/>
            <a:ext cx="1170130" cy="720080"/>
          </a:xfrm>
          <a:prstGeom prst="rect">
            <a:avLst/>
          </a:prstGeom>
        </p:spPr>
        <p:txBody>
          <a:bodyPr vert="horz" lIns="91440" tIns="45720" rIns="91440" bIns="45720" rtlCol="0" anchor="ctr">
            <a:normAutofit fontScale="97500"/>
          </a:bodyPr>
          <a:lstStyle/>
          <a:p>
            <a:pPr fontAlgn="auto">
              <a:spcAft>
                <a:spcPts val="0"/>
              </a:spcAft>
              <a:defRPr/>
            </a:pPr>
            <a:r>
              <a:rPr lang="ja-JP" altLang="en-US" sz="1600" dirty="0" smtClean="0">
                <a:solidFill>
                  <a:srgbClr val="000000"/>
                </a:solidFill>
                <a:latin typeface="Arial Black"/>
                <a:ea typeface="ＭＳ Ｐゴシック"/>
              </a:rPr>
              <a:t>聞いた時</a:t>
            </a:r>
            <a:endParaRPr lang="en-US" altLang="ja-JP" sz="1600" dirty="0" smtClean="0">
              <a:solidFill>
                <a:srgbClr val="000000"/>
              </a:solidFill>
              <a:latin typeface="Arial Black"/>
              <a:ea typeface="ＭＳ Ｐゴシック"/>
            </a:endParaRPr>
          </a:p>
          <a:p>
            <a:pPr fontAlgn="auto">
              <a:spcAft>
                <a:spcPts val="0"/>
              </a:spcAft>
              <a:defRPr/>
            </a:pPr>
            <a:r>
              <a:rPr lang="ja-JP" altLang="en-US" sz="1600" dirty="0" smtClean="0">
                <a:solidFill>
                  <a:srgbClr val="000000"/>
                </a:solidFill>
                <a:latin typeface="Arial Black"/>
                <a:ea typeface="ＭＳ Ｐゴシック"/>
              </a:rPr>
              <a:t>（　　）％</a:t>
            </a:r>
            <a:endParaRPr lang="ja-JP" altLang="en-US" sz="1600" dirty="0">
              <a:solidFill>
                <a:srgbClr val="000000"/>
              </a:solidFill>
              <a:latin typeface="Arial Black"/>
              <a:ea typeface="ＭＳ Ｐゴシック"/>
            </a:endParaRPr>
          </a:p>
        </p:txBody>
      </p:sp>
      <p:pic>
        <p:nvPicPr>
          <p:cNvPr id="2052" name="Picture 4" descr="C:\Users\3on\AppData\Local\Microsoft\Windows\Temporary Internet Files\Content.IE5\6M5VVDP0\MC900238192[1].wmf"/>
          <p:cNvPicPr>
            <a:picLocks noChangeAspect="1" noChangeArrowheads="1"/>
          </p:cNvPicPr>
          <p:nvPr/>
        </p:nvPicPr>
        <p:blipFill>
          <a:blip r:embed="rId4" cstate="print"/>
          <a:srcRect/>
          <a:stretch>
            <a:fillRect/>
          </a:stretch>
        </p:blipFill>
        <p:spPr bwMode="auto">
          <a:xfrm>
            <a:off x="1481615" y="3520410"/>
            <a:ext cx="549410" cy="777415"/>
          </a:xfrm>
          <a:prstGeom prst="rect">
            <a:avLst/>
          </a:prstGeom>
          <a:noFill/>
        </p:spPr>
      </p:pic>
      <p:sp>
        <p:nvSpPr>
          <p:cNvPr id="15" name="タイトル 4"/>
          <p:cNvSpPr txBox="1">
            <a:spLocks/>
          </p:cNvSpPr>
          <p:nvPr/>
        </p:nvSpPr>
        <p:spPr>
          <a:xfrm>
            <a:off x="2221229" y="4186492"/>
            <a:ext cx="1170130" cy="720080"/>
          </a:xfrm>
          <a:prstGeom prst="rect">
            <a:avLst/>
          </a:prstGeom>
        </p:spPr>
        <p:txBody>
          <a:bodyPr vert="horz" lIns="91440" tIns="45720" rIns="91440" bIns="45720" rtlCol="0" anchor="ctr">
            <a:normAutofit fontScale="97500"/>
          </a:bodyPr>
          <a:lstStyle/>
          <a:p>
            <a:pPr fontAlgn="auto">
              <a:spcAft>
                <a:spcPts val="0"/>
              </a:spcAft>
              <a:defRPr/>
            </a:pPr>
            <a:r>
              <a:rPr lang="ja-JP" altLang="en-US" sz="1600" dirty="0" smtClean="0">
                <a:solidFill>
                  <a:srgbClr val="000000"/>
                </a:solidFill>
                <a:latin typeface="Arial Black"/>
                <a:ea typeface="ＭＳ Ｐゴシック"/>
              </a:rPr>
              <a:t>教えた時</a:t>
            </a:r>
            <a:endParaRPr lang="en-US" altLang="ja-JP" sz="1600" dirty="0" smtClean="0">
              <a:solidFill>
                <a:srgbClr val="000000"/>
              </a:solidFill>
              <a:latin typeface="Arial Black"/>
              <a:ea typeface="ＭＳ Ｐゴシック"/>
            </a:endParaRPr>
          </a:p>
          <a:p>
            <a:pPr fontAlgn="auto">
              <a:spcAft>
                <a:spcPts val="0"/>
              </a:spcAft>
              <a:defRPr/>
            </a:pPr>
            <a:r>
              <a:rPr lang="ja-JP" altLang="en-US" sz="1600" dirty="0" smtClean="0">
                <a:solidFill>
                  <a:srgbClr val="000000"/>
                </a:solidFill>
                <a:latin typeface="Arial Black"/>
                <a:ea typeface="ＭＳ Ｐゴシック"/>
              </a:rPr>
              <a:t>（　　）％</a:t>
            </a:r>
            <a:endParaRPr lang="ja-JP" altLang="en-US" sz="1600" dirty="0">
              <a:solidFill>
                <a:srgbClr val="000000"/>
              </a:solidFill>
              <a:latin typeface="Arial Black"/>
              <a:ea typeface="ＭＳ Ｐゴシック"/>
            </a:endParaRPr>
          </a:p>
        </p:txBody>
      </p:sp>
      <p:sp>
        <p:nvSpPr>
          <p:cNvPr id="16" name="タイトル 4"/>
          <p:cNvSpPr txBox="1">
            <a:spLocks/>
          </p:cNvSpPr>
          <p:nvPr/>
        </p:nvSpPr>
        <p:spPr>
          <a:xfrm>
            <a:off x="3141929" y="2961034"/>
            <a:ext cx="1560173" cy="576064"/>
          </a:xfrm>
          <a:prstGeom prst="rect">
            <a:avLst/>
          </a:prstGeom>
        </p:spPr>
        <p:txBody>
          <a:bodyPr vert="horz" lIns="91440" tIns="45720" rIns="91440" bIns="45720" rtlCol="0" anchor="ctr">
            <a:normAutofit fontScale="97500" lnSpcReduction="10000"/>
          </a:bodyPr>
          <a:lstStyle/>
          <a:p>
            <a:pPr fontAlgn="auto">
              <a:spcAft>
                <a:spcPts val="0"/>
              </a:spcAft>
              <a:defRPr/>
            </a:pPr>
            <a:r>
              <a:rPr lang="ja-JP" altLang="en-US" sz="1600" dirty="0" smtClean="0">
                <a:solidFill>
                  <a:srgbClr val="000000"/>
                </a:solidFill>
                <a:latin typeface="Arial Black"/>
                <a:ea typeface="ＭＳ Ｐゴシック"/>
              </a:rPr>
              <a:t>話し合った時</a:t>
            </a:r>
            <a:endParaRPr lang="en-US" altLang="ja-JP" sz="1600" dirty="0" smtClean="0">
              <a:solidFill>
                <a:srgbClr val="000000"/>
              </a:solidFill>
              <a:latin typeface="Arial Black"/>
              <a:ea typeface="ＭＳ Ｐゴシック"/>
            </a:endParaRPr>
          </a:p>
          <a:p>
            <a:pPr fontAlgn="auto">
              <a:spcAft>
                <a:spcPts val="0"/>
              </a:spcAft>
              <a:defRPr/>
            </a:pPr>
            <a:r>
              <a:rPr lang="ja-JP" altLang="en-US" sz="1600" dirty="0" smtClean="0">
                <a:solidFill>
                  <a:srgbClr val="000000"/>
                </a:solidFill>
                <a:latin typeface="Arial Black"/>
                <a:ea typeface="ＭＳ Ｐゴシック"/>
              </a:rPr>
              <a:t>（　　）％</a:t>
            </a:r>
            <a:endParaRPr lang="ja-JP" altLang="en-US" sz="1600" dirty="0">
              <a:solidFill>
                <a:srgbClr val="000000"/>
              </a:solidFill>
              <a:latin typeface="Arial Black"/>
              <a:ea typeface="ＭＳ Ｐゴシック"/>
            </a:endParaRPr>
          </a:p>
        </p:txBody>
      </p:sp>
      <p:sp>
        <p:nvSpPr>
          <p:cNvPr id="17" name="タイトル 4"/>
          <p:cNvSpPr txBox="1">
            <a:spLocks/>
          </p:cNvSpPr>
          <p:nvPr/>
        </p:nvSpPr>
        <p:spPr>
          <a:xfrm>
            <a:off x="818541" y="5157192"/>
            <a:ext cx="1170130" cy="720080"/>
          </a:xfrm>
          <a:prstGeom prst="rect">
            <a:avLst/>
          </a:prstGeom>
        </p:spPr>
        <p:txBody>
          <a:bodyPr vert="horz" lIns="91440" tIns="45720" rIns="91440" bIns="45720" rtlCol="0" anchor="ctr">
            <a:normAutofit fontScale="97500"/>
          </a:bodyPr>
          <a:lstStyle/>
          <a:p>
            <a:pPr fontAlgn="auto">
              <a:spcAft>
                <a:spcPts val="0"/>
              </a:spcAft>
              <a:defRPr/>
            </a:pPr>
            <a:r>
              <a:rPr lang="ja-JP" altLang="en-US" sz="1600" dirty="0" smtClean="0">
                <a:solidFill>
                  <a:srgbClr val="000000"/>
                </a:solidFill>
                <a:latin typeface="Arial Black"/>
                <a:ea typeface="ＭＳ Ｐゴシック"/>
              </a:rPr>
              <a:t>見た時</a:t>
            </a:r>
            <a:endParaRPr lang="en-US" altLang="ja-JP" sz="1600" dirty="0" smtClean="0">
              <a:solidFill>
                <a:srgbClr val="000000"/>
              </a:solidFill>
              <a:latin typeface="Arial Black"/>
              <a:ea typeface="ＭＳ Ｐゴシック"/>
            </a:endParaRPr>
          </a:p>
          <a:p>
            <a:pPr fontAlgn="auto">
              <a:spcAft>
                <a:spcPts val="0"/>
              </a:spcAft>
              <a:defRPr/>
            </a:pPr>
            <a:r>
              <a:rPr lang="ja-JP" altLang="en-US" sz="1600" dirty="0" smtClean="0">
                <a:solidFill>
                  <a:srgbClr val="000000"/>
                </a:solidFill>
                <a:latin typeface="Arial Black"/>
                <a:ea typeface="ＭＳ Ｐゴシック"/>
              </a:rPr>
              <a:t>（　　）％</a:t>
            </a:r>
            <a:endParaRPr lang="ja-JP" altLang="en-US" sz="1600" dirty="0">
              <a:solidFill>
                <a:srgbClr val="000000"/>
              </a:solidFill>
              <a:latin typeface="Arial Black"/>
              <a:ea typeface="ＭＳ Ｐゴシック"/>
            </a:endParaRPr>
          </a:p>
        </p:txBody>
      </p:sp>
      <p:sp>
        <p:nvSpPr>
          <p:cNvPr id="18" name="タイトル 4"/>
          <p:cNvSpPr txBox="1">
            <a:spLocks/>
          </p:cNvSpPr>
          <p:nvPr/>
        </p:nvSpPr>
        <p:spPr>
          <a:xfrm>
            <a:off x="3531966" y="5227315"/>
            <a:ext cx="1170130" cy="720080"/>
          </a:xfrm>
          <a:prstGeom prst="rect">
            <a:avLst/>
          </a:prstGeom>
        </p:spPr>
        <p:txBody>
          <a:bodyPr vert="horz" lIns="91440" tIns="45720" rIns="91440" bIns="45720" rtlCol="0" anchor="ctr">
            <a:normAutofit fontScale="97500"/>
          </a:bodyPr>
          <a:lstStyle/>
          <a:p>
            <a:pPr fontAlgn="auto">
              <a:spcAft>
                <a:spcPts val="0"/>
              </a:spcAft>
              <a:defRPr/>
            </a:pPr>
            <a:r>
              <a:rPr lang="ja-JP" altLang="en-US" sz="1600" dirty="0" smtClean="0">
                <a:solidFill>
                  <a:srgbClr val="000000"/>
                </a:solidFill>
                <a:latin typeface="Arial Black"/>
                <a:ea typeface="ＭＳ Ｐゴシック"/>
              </a:rPr>
              <a:t>体験した時</a:t>
            </a:r>
            <a:endParaRPr lang="en-US" altLang="ja-JP" sz="1600" dirty="0" smtClean="0">
              <a:solidFill>
                <a:srgbClr val="000000"/>
              </a:solidFill>
              <a:latin typeface="Arial Black"/>
              <a:ea typeface="ＭＳ Ｐゴシック"/>
            </a:endParaRPr>
          </a:p>
          <a:p>
            <a:pPr fontAlgn="auto">
              <a:spcAft>
                <a:spcPts val="0"/>
              </a:spcAft>
              <a:defRPr/>
            </a:pPr>
            <a:r>
              <a:rPr lang="ja-JP" altLang="en-US" sz="1600" dirty="0" smtClean="0">
                <a:solidFill>
                  <a:srgbClr val="000000"/>
                </a:solidFill>
                <a:latin typeface="Arial Black"/>
                <a:ea typeface="ＭＳ Ｐゴシック"/>
              </a:rPr>
              <a:t>（　　）％</a:t>
            </a:r>
            <a:endParaRPr lang="ja-JP" altLang="en-US" sz="1600" dirty="0">
              <a:solidFill>
                <a:srgbClr val="000000"/>
              </a:solidFill>
              <a:latin typeface="Arial Black"/>
              <a:ea typeface="ＭＳ Ｐゴシック"/>
            </a:endParaRPr>
          </a:p>
        </p:txBody>
      </p:sp>
      <p:sp>
        <p:nvSpPr>
          <p:cNvPr id="19" name="円/楕円 18"/>
          <p:cNvSpPr/>
          <p:nvPr/>
        </p:nvSpPr>
        <p:spPr>
          <a:xfrm>
            <a:off x="2984308" y="2762968"/>
            <a:ext cx="1781637" cy="16183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dirty="0">
              <a:solidFill>
                <a:srgbClr val="FFFFFF"/>
              </a:solidFill>
            </a:endParaRPr>
          </a:p>
        </p:txBody>
      </p:sp>
      <p:sp>
        <p:nvSpPr>
          <p:cNvPr id="20" name="円/楕円 19"/>
          <p:cNvSpPr/>
          <p:nvPr/>
        </p:nvSpPr>
        <p:spPr>
          <a:xfrm>
            <a:off x="1910243" y="4210780"/>
            <a:ext cx="1638182" cy="13681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dirty="0">
              <a:solidFill>
                <a:srgbClr val="FFFFFF"/>
              </a:solidFill>
            </a:endParaRPr>
          </a:p>
        </p:txBody>
      </p:sp>
      <p:sp>
        <p:nvSpPr>
          <p:cNvPr id="21" name="円/楕円 20"/>
          <p:cNvSpPr/>
          <p:nvPr/>
        </p:nvSpPr>
        <p:spPr>
          <a:xfrm>
            <a:off x="506508" y="5121188"/>
            <a:ext cx="1716191" cy="13681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dirty="0">
              <a:solidFill>
                <a:srgbClr val="FFFFFF"/>
              </a:solidFill>
            </a:endParaRPr>
          </a:p>
        </p:txBody>
      </p:sp>
      <p:sp>
        <p:nvSpPr>
          <p:cNvPr id="22" name="円/楕円 21"/>
          <p:cNvSpPr/>
          <p:nvPr/>
        </p:nvSpPr>
        <p:spPr>
          <a:xfrm>
            <a:off x="3315078" y="5171253"/>
            <a:ext cx="1550317" cy="13295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dirty="0">
              <a:solidFill>
                <a:srgbClr val="FFFFFF"/>
              </a:solidFill>
            </a:endParaRPr>
          </a:p>
        </p:txBody>
      </p:sp>
      <p:pic>
        <p:nvPicPr>
          <p:cNvPr id="2053" name="Picture 5" descr="C:\Users\3on\AppData\Local\Microsoft\Windows\Temporary Internet Files\Content.IE5\QREFHVA9\MC900339198[1].wmf"/>
          <p:cNvPicPr>
            <a:picLocks noChangeAspect="1" noChangeArrowheads="1"/>
          </p:cNvPicPr>
          <p:nvPr/>
        </p:nvPicPr>
        <p:blipFill>
          <a:blip r:embed="rId5" cstate="print"/>
          <a:srcRect/>
          <a:stretch>
            <a:fillRect/>
          </a:stretch>
        </p:blipFill>
        <p:spPr bwMode="auto">
          <a:xfrm>
            <a:off x="1208586" y="5805264"/>
            <a:ext cx="546061" cy="504056"/>
          </a:xfrm>
          <a:prstGeom prst="rect">
            <a:avLst/>
          </a:prstGeom>
          <a:noFill/>
        </p:spPr>
      </p:pic>
      <p:pic>
        <p:nvPicPr>
          <p:cNvPr id="2054" name="Picture 6" descr="C:\Users\3on\AppData\Local\Microsoft\Windows\Temporary Internet Files\Content.IE5\3F1OWEDQ\MC900446314[1].wmf"/>
          <p:cNvPicPr>
            <a:picLocks noChangeAspect="1" noChangeArrowheads="1"/>
          </p:cNvPicPr>
          <p:nvPr/>
        </p:nvPicPr>
        <p:blipFill>
          <a:blip r:embed="rId6" cstate="print"/>
          <a:srcRect/>
          <a:stretch>
            <a:fillRect/>
          </a:stretch>
        </p:blipFill>
        <p:spPr bwMode="auto">
          <a:xfrm>
            <a:off x="2398814" y="4827660"/>
            <a:ext cx="740725" cy="688610"/>
          </a:xfrm>
          <a:prstGeom prst="rect">
            <a:avLst/>
          </a:prstGeom>
          <a:noFill/>
        </p:spPr>
      </p:pic>
      <p:pic>
        <p:nvPicPr>
          <p:cNvPr id="2057" name="Picture 9" descr="C:\Users\3on\AppData\Local\Microsoft\Windows\Temporary Internet Files\Content.IE5\QREFHVA9\MC900299691[1].wmf"/>
          <p:cNvPicPr>
            <a:picLocks noChangeAspect="1" noChangeArrowheads="1"/>
          </p:cNvPicPr>
          <p:nvPr/>
        </p:nvPicPr>
        <p:blipFill>
          <a:blip r:embed="rId7" cstate="print"/>
          <a:srcRect/>
          <a:stretch>
            <a:fillRect/>
          </a:stretch>
        </p:blipFill>
        <p:spPr bwMode="auto">
          <a:xfrm>
            <a:off x="3321451" y="3469988"/>
            <a:ext cx="1092121" cy="784764"/>
          </a:xfrm>
          <a:prstGeom prst="rect">
            <a:avLst/>
          </a:prstGeom>
          <a:noFill/>
        </p:spPr>
      </p:pic>
      <p:pic>
        <p:nvPicPr>
          <p:cNvPr id="2061" name="Picture 13" descr="C:\Users\3on\AppData\Local\Microsoft\Windows\Temporary Internet Files\Content.IE5\6M5VVDP0\MC900424608[1].wmf"/>
          <p:cNvPicPr>
            <a:picLocks noChangeAspect="1" noChangeArrowheads="1"/>
          </p:cNvPicPr>
          <p:nvPr/>
        </p:nvPicPr>
        <p:blipFill>
          <a:blip r:embed="rId8" cstate="print"/>
          <a:srcRect/>
          <a:stretch>
            <a:fillRect/>
          </a:stretch>
        </p:blipFill>
        <p:spPr bwMode="auto">
          <a:xfrm>
            <a:off x="3714534" y="5740941"/>
            <a:ext cx="734674" cy="648072"/>
          </a:xfrm>
          <a:prstGeom prst="rect">
            <a:avLst/>
          </a:prstGeom>
          <a:noFill/>
        </p:spPr>
      </p:pic>
      <p:graphicFrame>
        <p:nvGraphicFramePr>
          <p:cNvPr id="14" name="図表 13"/>
          <p:cNvGraphicFramePr/>
          <p:nvPr>
            <p:extLst>
              <p:ext uri="{D42A27DB-BD31-4B8C-83A1-F6EECF244321}">
                <p14:modId xmlns:p14="http://schemas.microsoft.com/office/powerpoint/2010/main" val="1632300227"/>
              </p:ext>
            </p:extLst>
          </p:nvPr>
        </p:nvGraphicFramePr>
        <p:xfrm>
          <a:off x="5377721" y="2568268"/>
          <a:ext cx="4029107" cy="307423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8" name="正方形/長方形 27"/>
          <p:cNvSpPr/>
          <p:nvPr/>
        </p:nvSpPr>
        <p:spPr>
          <a:xfrm>
            <a:off x="8886633" y="2470448"/>
            <a:ext cx="1014113" cy="3072188"/>
          </a:xfrm>
          <a:prstGeom prst="rect">
            <a:avLst/>
          </a:prstGeom>
          <a:ln>
            <a:noFill/>
          </a:ln>
        </p:spPr>
        <p:txBody>
          <a:bodyPr/>
          <a:lstStyle/>
          <a:p>
            <a:pPr fontAlgn="auto">
              <a:spcBef>
                <a:spcPts val="0"/>
              </a:spcBef>
              <a:spcAft>
                <a:spcPts val="0"/>
              </a:spcAft>
              <a:buFontTx/>
              <a:buChar char="•"/>
            </a:pPr>
            <a:endParaRPr lang="en-US" altLang="ja-JP" sz="1100" dirty="0" smtClean="0">
              <a:solidFill>
                <a:srgbClr val="000000"/>
              </a:solidFill>
              <a:latin typeface="Arial"/>
              <a:ea typeface="ＭＳ Ｐゴシック"/>
            </a:endParaRPr>
          </a:p>
          <a:p>
            <a:pPr fontAlgn="auto">
              <a:spcBef>
                <a:spcPts val="0"/>
              </a:spcBef>
              <a:spcAft>
                <a:spcPts val="0"/>
              </a:spcAft>
              <a:buFontTx/>
              <a:buChar char="•"/>
            </a:pPr>
            <a:endParaRPr lang="ja-JP" altLang="en-US" sz="1100" dirty="0">
              <a:solidFill>
                <a:srgbClr val="000000"/>
              </a:solidFill>
              <a:latin typeface="Arial"/>
              <a:ea typeface="ＭＳ Ｐゴシック"/>
            </a:endParaRPr>
          </a:p>
          <a:p>
            <a:pPr lvl="1" fontAlgn="auto">
              <a:lnSpc>
                <a:spcPct val="50000"/>
              </a:lnSpc>
              <a:spcBef>
                <a:spcPts val="0"/>
              </a:spcBef>
              <a:spcAft>
                <a:spcPts val="0"/>
              </a:spcAft>
            </a:pPr>
            <a:r>
              <a:rPr lang="en-US" altLang="ja-JP" sz="1100" dirty="0" smtClean="0">
                <a:solidFill>
                  <a:srgbClr val="92D050"/>
                </a:solidFill>
                <a:latin typeface="Arial"/>
                <a:ea typeface="ＭＳ Ｐゴシック"/>
              </a:rPr>
              <a:t>5</a:t>
            </a:r>
            <a:r>
              <a:rPr lang="ja-JP" altLang="en-US" sz="1100" dirty="0" smtClean="0">
                <a:solidFill>
                  <a:srgbClr val="92D050"/>
                </a:solidFill>
                <a:latin typeface="Arial"/>
                <a:ea typeface="ＭＳ Ｐゴシック"/>
              </a:rPr>
              <a:t>％</a:t>
            </a:r>
            <a:endParaRPr lang="en-US" altLang="ja-JP" sz="1100" dirty="0" smtClean="0">
              <a:solidFill>
                <a:srgbClr val="92D050"/>
              </a:solidFill>
              <a:latin typeface="Arial"/>
              <a:ea typeface="ＭＳ Ｐゴシック"/>
            </a:endParaRPr>
          </a:p>
          <a:p>
            <a:pPr lvl="1" fontAlgn="auto">
              <a:lnSpc>
                <a:spcPct val="50000"/>
              </a:lnSpc>
              <a:spcBef>
                <a:spcPts val="0"/>
              </a:spcBef>
              <a:spcAft>
                <a:spcPts val="0"/>
              </a:spcAft>
            </a:pPr>
            <a:endParaRPr lang="ja-JP" altLang="en-US" sz="1100" dirty="0">
              <a:solidFill>
                <a:srgbClr val="92D050"/>
              </a:solidFill>
              <a:latin typeface="Arial"/>
              <a:ea typeface="ＭＳ Ｐゴシック"/>
            </a:endParaRPr>
          </a:p>
          <a:p>
            <a:pPr lvl="1" fontAlgn="auto">
              <a:lnSpc>
                <a:spcPct val="50000"/>
              </a:lnSpc>
              <a:spcBef>
                <a:spcPts val="0"/>
              </a:spcBef>
              <a:spcAft>
                <a:spcPts val="0"/>
              </a:spcAft>
            </a:pPr>
            <a:endParaRPr lang="en-US" altLang="ja-JP" sz="1100" dirty="0" smtClean="0">
              <a:solidFill>
                <a:srgbClr val="92D050"/>
              </a:solidFill>
              <a:latin typeface="Arial"/>
              <a:ea typeface="ＭＳ Ｐゴシック"/>
            </a:endParaRPr>
          </a:p>
          <a:p>
            <a:pPr lvl="1" fontAlgn="auto">
              <a:lnSpc>
                <a:spcPct val="50000"/>
              </a:lnSpc>
              <a:spcBef>
                <a:spcPts val="0"/>
              </a:spcBef>
              <a:spcAft>
                <a:spcPts val="0"/>
              </a:spcAft>
            </a:pPr>
            <a:endParaRPr lang="en-US" altLang="ja-JP" sz="1100" dirty="0" smtClean="0">
              <a:solidFill>
                <a:srgbClr val="92D050"/>
              </a:solidFill>
              <a:latin typeface="Arial"/>
              <a:ea typeface="ＭＳ Ｐゴシック"/>
            </a:endParaRPr>
          </a:p>
          <a:p>
            <a:pPr lvl="1" fontAlgn="auto">
              <a:lnSpc>
                <a:spcPct val="50000"/>
              </a:lnSpc>
              <a:spcBef>
                <a:spcPts val="0"/>
              </a:spcBef>
              <a:spcAft>
                <a:spcPts val="0"/>
              </a:spcAft>
            </a:pPr>
            <a:endParaRPr lang="en-US" altLang="ja-JP" sz="1100" dirty="0" smtClean="0">
              <a:solidFill>
                <a:srgbClr val="92D050"/>
              </a:solidFill>
              <a:latin typeface="Arial"/>
              <a:ea typeface="ＭＳ Ｐゴシック"/>
            </a:endParaRPr>
          </a:p>
          <a:p>
            <a:pPr lvl="1" fontAlgn="auto">
              <a:lnSpc>
                <a:spcPct val="50000"/>
              </a:lnSpc>
              <a:spcBef>
                <a:spcPts val="0"/>
              </a:spcBef>
              <a:spcAft>
                <a:spcPts val="0"/>
              </a:spcAft>
            </a:pPr>
            <a:r>
              <a:rPr lang="en-US" altLang="ja-JP" sz="1100" dirty="0" smtClean="0">
                <a:solidFill>
                  <a:srgbClr val="92D050"/>
                </a:solidFill>
                <a:latin typeface="Arial"/>
                <a:ea typeface="ＭＳ Ｐゴシック"/>
              </a:rPr>
              <a:t>10</a:t>
            </a:r>
            <a:r>
              <a:rPr lang="ja-JP" altLang="en-US" sz="1100" dirty="0" smtClean="0">
                <a:solidFill>
                  <a:srgbClr val="92D050"/>
                </a:solidFill>
                <a:latin typeface="Arial"/>
                <a:ea typeface="ＭＳ Ｐゴシック"/>
              </a:rPr>
              <a:t>％</a:t>
            </a:r>
            <a:endParaRPr lang="en-US" altLang="ja-JP" sz="1100" dirty="0" smtClean="0">
              <a:solidFill>
                <a:srgbClr val="92D050"/>
              </a:solidFill>
              <a:latin typeface="Arial"/>
              <a:ea typeface="ＭＳ Ｐゴシック"/>
            </a:endParaRPr>
          </a:p>
          <a:p>
            <a:pPr lvl="1" fontAlgn="auto">
              <a:lnSpc>
                <a:spcPct val="50000"/>
              </a:lnSpc>
              <a:spcBef>
                <a:spcPts val="0"/>
              </a:spcBef>
              <a:spcAft>
                <a:spcPts val="0"/>
              </a:spcAft>
            </a:pPr>
            <a:endParaRPr lang="ja-JP" altLang="en-US" sz="1100" dirty="0">
              <a:solidFill>
                <a:srgbClr val="92D050"/>
              </a:solidFill>
              <a:latin typeface="Arial"/>
              <a:ea typeface="ＭＳ Ｐゴシック"/>
            </a:endParaRPr>
          </a:p>
          <a:p>
            <a:pPr lvl="1" fontAlgn="auto">
              <a:lnSpc>
                <a:spcPct val="50000"/>
              </a:lnSpc>
              <a:spcBef>
                <a:spcPts val="0"/>
              </a:spcBef>
              <a:spcAft>
                <a:spcPts val="0"/>
              </a:spcAft>
            </a:pPr>
            <a:endParaRPr lang="en-US" altLang="ja-JP" sz="1100" dirty="0" smtClean="0">
              <a:solidFill>
                <a:srgbClr val="92D050"/>
              </a:solidFill>
              <a:latin typeface="Arial"/>
              <a:ea typeface="ＭＳ Ｐゴシック"/>
            </a:endParaRPr>
          </a:p>
          <a:p>
            <a:pPr lvl="1" fontAlgn="auto">
              <a:lnSpc>
                <a:spcPct val="50000"/>
              </a:lnSpc>
              <a:spcBef>
                <a:spcPts val="0"/>
              </a:spcBef>
              <a:spcAft>
                <a:spcPts val="0"/>
              </a:spcAft>
            </a:pPr>
            <a:endParaRPr lang="en-US" altLang="ja-JP" sz="1100" dirty="0">
              <a:solidFill>
                <a:srgbClr val="92D050"/>
              </a:solidFill>
              <a:latin typeface="Arial"/>
              <a:ea typeface="ＭＳ Ｐゴシック"/>
            </a:endParaRPr>
          </a:p>
          <a:p>
            <a:pPr lvl="1" fontAlgn="auto">
              <a:lnSpc>
                <a:spcPct val="50000"/>
              </a:lnSpc>
              <a:spcBef>
                <a:spcPts val="0"/>
              </a:spcBef>
              <a:spcAft>
                <a:spcPts val="0"/>
              </a:spcAft>
            </a:pPr>
            <a:endParaRPr lang="en-US" altLang="ja-JP" sz="1100" dirty="0" smtClean="0">
              <a:solidFill>
                <a:srgbClr val="92D050"/>
              </a:solidFill>
              <a:latin typeface="Arial"/>
              <a:ea typeface="ＭＳ Ｐゴシック"/>
            </a:endParaRPr>
          </a:p>
          <a:p>
            <a:pPr lvl="1" fontAlgn="auto">
              <a:lnSpc>
                <a:spcPct val="50000"/>
              </a:lnSpc>
              <a:spcBef>
                <a:spcPts val="0"/>
              </a:spcBef>
              <a:spcAft>
                <a:spcPts val="0"/>
              </a:spcAft>
            </a:pPr>
            <a:endParaRPr lang="en-US" altLang="ja-JP" sz="1100" dirty="0" smtClean="0">
              <a:solidFill>
                <a:srgbClr val="92D050"/>
              </a:solidFill>
              <a:latin typeface="Arial"/>
              <a:ea typeface="ＭＳ Ｐゴシック"/>
            </a:endParaRPr>
          </a:p>
          <a:p>
            <a:pPr lvl="1" fontAlgn="auto">
              <a:lnSpc>
                <a:spcPct val="50000"/>
              </a:lnSpc>
              <a:spcBef>
                <a:spcPts val="0"/>
              </a:spcBef>
              <a:spcAft>
                <a:spcPts val="0"/>
              </a:spcAft>
            </a:pPr>
            <a:r>
              <a:rPr lang="en-US" altLang="ja-JP" sz="1100" dirty="0" smtClean="0">
                <a:solidFill>
                  <a:srgbClr val="92D050"/>
                </a:solidFill>
                <a:latin typeface="Arial"/>
                <a:ea typeface="ＭＳ Ｐゴシック"/>
              </a:rPr>
              <a:t>20</a:t>
            </a:r>
            <a:r>
              <a:rPr lang="ja-JP" altLang="en-US" sz="1100" dirty="0" smtClean="0">
                <a:solidFill>
                  <a:srgbClr val="92D050"/>
                </a:solidFill>
                <a:latin typeface="Arial"/>
                <a:ea typeface="ＭＳ Ｐゴシック"/>
              </a:rPr>
              <a:t>％</a:t>
            </a:r>
            <a:endParaRPr lang="en-US" altLang="ja-JP" sz="1100" dirty="0" smtClean="0">
              <a:solidFill>
                <a:srgbClr val="92D050"/>
              </a:solidFill>
              <a:latin typeface="Arial"/>
              <a:ea typeface="ＭＳ Ｐゴシック"/>
            </a:endParaRPr>
          </a:p>
          <a:p>
            <a:pPr lvl="1" fontAlgn="auto">
              <a:lnSpc>
                <a:spcPct val="50000"/>
              </a:lnSpc>
              <a:spcBef>
                <a:spcPts val="0"/>
              </a:spcBef>
              <a:spcAft>
                <a:spcPts val="0"/>
              </a:spcAft>
            </a:pPr>
            <a:endParaRPr lang="en-US" altLang="ja-JP" sz="1100" dirty="0" smtClean="0">
              <a:solidFill>
                <a:srgbClr val="92D050"/>
              </a:solidFill>
              <a:latin typeface="Arial"/>
              <a:ea typeface="ＭＳ Ｐゴシック"/>
            </a:endParaRPr>
          </a:p>
          <a:p>
            <a:pPr lvl="1" fontAlgn="auto">
              <a:lnSpc>
                <a:spcPct val="50000"/>
              </a:lnSpc>
              <a:spcBef>
                <a:spcPts val="0"/>
              </a:spcBef>
              <a:spcAft>
                <a:spcPts val="0"/>
              </a:spcAft>
            </a:pPr>
            <a:endParaRPr lang="en-US" altLang="ja-JP" sz="1100" dirty="0" smtClean="0">
              <a:solidFill>
                <a:srgbClr val="92D050"/>
              </a:solidFill>
              <a:latin typeface="Arial"/>
              <a:ea typeface="ＭＳ Ｐゴシック"/>
            </a:endParaRPr>
          </a:p>
          <a:p>
            <a:pPr lvl="1" fontAlgn="auto">
              <a:lnSpc>
                <a:spcPct val="50000"/>
              </a:lnSpc>
              <a:spcBef>
                <a:spcPts val="0"/>
              </a:spcBef>
              <a:spcAft>
                <a:spcPts val="0"/>
              </a:spcAft>
            </a:pPr>
            <a:endParaRPr lang="en-US" altLang="ja-JP" sz="1100" dirty="0" smtClean="0">
              <a:solidFill>
                <a:srgbClr val="92D050"/>
              </a:solidFill>
              <a:latin typeface="Arial"/>
              <a:ea typeface="ＭＳ Ｐゴシック"/>
            </a:endParaRPr>
          </a:p>
          <a:p>
            <a:pPr lvl="1" fontAlgn="auto">
              <a:lnSpc>
                <a:spcPct val="50000"/>
              </a:lnSpc>
              <a:spcBef>
                <a:spcPts val="0"/>
              </a:spcBef>
              <a:spcAft>
                <a:spcPts val="0"/>
              </a:spcAft>
            </a:pPr>
            <a:endParaRPr lang="en-US" altLang="ja-JP" sz="1100" dirty="0">
              <a:solidFill>
                <a:srgbClr val="92D050"/>
              </a:solidFill>
              <a:latin typeface="Arial"/>
              <a:ea typeface="ＭＳ Ｐゴシック"/>
            </a:endParaRPr>
          </a:p>
          <a:p>
            <a:pPr lvl="1" fontAlgn="auto">
              <a:lnSpc>
                <a:spcPct val="50000"/>
              </a:lnSpc>
              <a:spcBef>
                <a:spcPts val="0"/>
              </a:spcBef>
              <a:spcAft>
                <a:spcPts val="0"/>
              </a:spcAft>
            </a:pPr>
            <a:r>
              <a:rPr lang="en-US" altLang="ja-JP" sz="1100" dirty="0" smtClean="0">
                <a:solidFill>
                  <a:srgbClr val="92D050"/>
                </a:solidFill>
                <a:latin typeface="Arial"/>
                <a:ea typeface="ＭＳ Ｐゴシック"/>
              </a:rPr>
              <a:t>30</a:t>
            </a:r>
            <a:r>
              <a:rPr lang="ja-JP" altLang="en-US" sz="1100" dirty="0" smtClean="0">
                <a:solidFill>
                  <a:srgbClr val="92D050"/>
                </a:solidFill>
                <a:latin typeface="Arial"/>
                <a:ea typeface="ＭＳ Ｐゴシック"/>
              </a:rPr>
              <a:t>％</a:t>
            </a:r>
            <a:endParaRPr lang="en-US" altLang="ja-JP" sz="1100" dirty="0" smtClean="0">
              <a:solidFill>
                <a:srgbClr val="92D050"/>
              </a:solidFill>
              <a:latin typeface="Arial"/>
              <a:ea typeface="ＭＳ Ｐゴシック"/>
            </a:endParaRPr>
          </a:p>
          <a:p>
            <a:pPr lvl="1" fontAlgn="auto">
              <a:lnSpc>
                <a:spcPct val="50000"/>
              </a:lnSpc>
              <a:spcBef>
                <a:spcPts val="0"/>
              </a:spcBef>
              <a:spcAft>
                <a:spcPts val="0"/>
              </a:spcAft>
            </a:pPr>
            <a:endParaRPr lang="en-US" altLang="ja-JP" sz="1100" dirty="0" smtClean="0">
              <a:solidFill>
                <a:srgbClr val="92D050"/>
              </a:solidFill>
              <a:latin typeface="Arial"/>
              <a:ea typeface="ＭＳ Ｐゴシック"/>
            </a:endParaRPr>
          </a:p>
          <a:p>
            <a:pPr lvl="1" fontAlgn="auto">
              <a:lnSpc>
                <a:spcPct val="50000"/>
              </a:lnSpc>
              <a:spcBef>
                <a:spcPts val="0"/>
              </a:spcBef>
              <a:spcAft>
                <a:spcPts val="0"/>
              </a:spcAft>
            </a:pPr>
            <a:endParaRPr lang="en-US" altLang="ja-JP" sz="1100" dirty="0" smtClean="0">
              <a:solidFill>
                <a:srgbClr val="92D050"/>
              </a:solidFill>
              <a:latin typeface="Arial"/>
              <a:ea typeface="ＭＳ Ｐゴシック"/>
            </a:endParaRPr>
          </a:p>
          <a:p>
            <a:pPr lvl="1" fontAlgn="auto">
              <a:lnSpc>
                <a:spcPct val="50000"/>
              </a:lnSpc>
              <a:spcBef>
                <a:spcPts val="0"/>
              </a:spcBef>
              <a:spcAft>
                <a:spcPts val="0"/>
              </a:spcAft>
            </a:pPr>
            <a:endParaRPr lang="en-US" altLang="ja-JP" sz="1100" dirty="0" smtClean="0">
              <a:solidFill>
                <a:srgbClr val="92D050"/>
              </a:solidFill>
              <a:latin typeface="Arial"/>
              <a:ea typeface="ＭＳ Ｐゴシック"/>
            </a:endParaRPr>
          </a:p>
          <a:p>
            <a:pPr lvl="1" fontAlgn="auto">
              <a:lnSpc>
                <a:spcPct val="50000"/>
              </a:lnSpc>
              <a:spcBef>
                <a:spcPts val="0"/>
              </a:spcBef>
              <a:spcAft>
                <a:spcPts val="0"/>
              </a:spcAft>
            </a:pPr>
            <a:endParaRPr lang="en-US" altLang="ja-JP" sz="1100" dirty="0">
              <a:solidFill>
                <a:srgbClr val="92D050"/>
              </a:solidFill>
              <a:latin typeface="Arial"/>
              <a:ea typeface="ＭＳ Ｐゴシック"/>
            </a:endParaRPr>
          </a:p>
          <a:p>
            <a:pPr lvl="1" fontAlgn="auto">
              <a:lnSpc>
                <a:spcPct val="50000"/>
              </a:lnSpc>
              <a:spcBef>
                <a:spcPts val="0"/>
              </a:spcBef>
              <a:spcAft>
                <a:spcPts val="0"/>
              </a:spcAft>
            </a:pPr>
            <a:r>
              <a:rPr lang="en-US" altLang="ja-JP" sz="1100" dirty="0" smtClean="0">
                <a:solidFill>
                  <a:srgbClr val="92D050"/>
                </a:solidFill>
                <a:latin typeface="Arial"/>
                <a:ea typeface="ＭＳ Ｐゴシック"/>
              </a:rPr>
              <a:t>50</a:t>
            </a:r>
            <a:r>
              <a:rPr lang="ja-JP" altLang="en-US" sz="1100" dirty="0" smtClean="0">
                <a:solidFill>
                  <a:srgbClr val="92D050"/>
                </a:solidFill>
                <a:latin typeface="Arial"/>
                <a:ea typeface="ＭＳ Ｐゴシック"/>
              </a:rPr>
              <a:t>％</a:t>
            </a:r>
            <a:endParaRPr lang="en-US" altLang="ja-JP" sz="1100" dirty="0" smtClean="0">
              <a:solidFill>
                <a:srgbClr val="92D050"/>
              </a:solidFill>
              <a:latin typeface="Arial"/>
              <a:ea typeface="ＭＳ Ｐゴシック"/>
            </a:endParaRPr>
          </a:p>
          <a:p>
            <a:pPr lvl="1" fontAlgn="auto">
              <a:lnSpc>
                <a:spcPct val="50000"/>
              </a:lnSpc>
              <a:spcBef>
                <a:spcPts val="0"/>
              </a:spcBef>
              <a:spcAft>
                <a:spcPts val="0"/>
              </a:spcAft>
            </a:pPr>
            <a:endParaRPr lang="en-US" altLang="ja-JP" sz="1100" dirty="0" smtClean="0">
              <a:solidFill>
                <a:srgbClr val="92D050"/>
              </a:solidFill>
              <a:latin typeface="Arial"/>
              <a:ea typeface="ＭＳ Ｐゴシック"/>
            </a:endParaRPr>
          </a:p>
          <a:p>
            <a:pPr lvl="1" fontAlgn="auto">
              <a:lnSpc>
                <a:spcPct val="50000"/>
              </a:lnSpc>
              <a:spcBef>
                <a:spcPts val="0"/>
              </a:spcBef>
              <a:spcAft>
                <a:spcPts val="0"/>
              </a:spcAft>
            </a:pPr>
            <a:endParaRPr lang="en-US" altLang="ja-JP" sz="1100" dirty="0" smtClean="0">
              <a:solidFill>
                <a:srgbClr val="92D050"/>
              </a:solidFill>
              <a:latin typeface="Arial"/>
              <a:ea typeface="ＭＳ Ｐゴシック"/>
            </a:endParaRPr>
          </a:p>
          <a:p>
            <a:pPr lvl="1" fontAlgn="auto">
              <a:lnSpc>
                <a:spcPct val="50000"/>
              </a:lnSpc>
              <a:spcBef>
                <a:spcPts val="0"/>
              </a:spcBef>
              <a:spcAft>
                <a:spcPts val="0"/>
              </a:spcAft>
            </a:pPr>
            <a:endParaRPr lang="en-US" altLang="ja-JP" sz="1100" dirty="0" smtClean="0">
              <a:solidFill>
                <a:srgbClr val="92D050"/>
              </a:solidFill>
              <a:latin typeface="Arial"/>
              <a:ea typeface="ＭＳ Ｐゴシック"/>
            </a:endParaRPr>
          </a:p>
          <a:p>
            <a:pPr lvl="1" fontAlgn="auto">
              <a:lnSpc>
                <a:spcPct val="50000"/>
              </a:lnSpc>
              <a:spcBef>
                <a:spcPts val="0"/>
              </a:spcBef>
              <a:spcAft>
                <a:spcPts val="0"/>
              </a:spcAft>
            </a:pPr>
            <a:endParaRPr lang="en-US" altLang="ja-JP" sz="1100" dirty="0">
              <a:solidFill>
                <a:srgbClr val="92D050"/>
              </a:solidFill>
              <a:latin typeface="Arial"/>
              <a:ea typeface="ＭＳ Ｐゴシック"/>
            </a:endParaRPr>
          </a:p>
          <a:p>
            <a:pPr lvl="1" fontAlgn="auto">
              <a:lnSpc>
                <a:spcPct val="50000"/>
              </a:lnSpc>
              <a:spcBef>
                <a:spcPts val="0"/>
              </a:spcBef>
              <a:spcAft>
                <a:spcPts val="0"/>
              </a:spcAft>
            </a:pPr>
            <a:r>
              <a:rPr lang="en-US" altLang="ja-JP" sz="1100" dirty="0" smtClean="0">
                <a:solidFill>
                  <a:srgbClr val="92D050"/>
                </a:solidFill>
                <a:latin typeface="Arial"/>
                <a:ea typeface="ＭＳ Ｐゴシック"/>
              </a:rPr>
              <a:t>75</a:t>
            </a:r>
            <a:r>
              <a:rPr lang="ja-JP" altLang="en-US" sz="1100" dirty="0" smtClean="0">
                <a:solidFill>
                  <a:srgbClr val="92D050"/>
                </a:solidFill>
                <a:latin typeface="Arial"/>
                <a:ea typeface="ＭＳ Ｐゴシック"/>
              </a:rPr>
              <a:t>％</a:t>
            </a:r>
            <a:endParaRPr lang="en-US" altLang="ja-JP" sz="1100" dirty="0" smtClean="0">
              <a:solidFill>
                <a:srgbClr val="92D050"/>
              </a:solidFill>
              <a:latin typeface="Arial"/>
              <a:ea typeface="ＭＳ Ｐゴシック"/>
            </a:endParaRPr>
          </a:p>
          <a:p>
            <a:pPr lvl="1" fontAlgn="auto">
              <a:lnSpc>
                <a:spcPct val="50000"/>
              </a:lnSpc>
              <a:spcBef>
                <a:spcPts val="0"/>
              </a:spcBef>
              <a:spcAft>
                <a:spcPts val="0"/>
              </a:spcAft>
            </a:pPr>
            <a:endParaRPr lang="en-US" altLang="ja-JP" sz="1100" dirty="0" smtClean="0">
              <a:solidFill>
                <a:srgbClr val="92D050"/>
              </a:solidFill>
              <a:latin typeface="Arial"/>
              <a:ea typeface="ＭＳ Ｐゴシック"/>
            </a:endParaRPr>
          </a:p>
          <a:p>
            <a:pPr lvl="1" fontAlgn="auto">
              <a:lnSpc>
                <a:spcPct val="50000"/>
              </a:lnSpc>
              <a:spcBef>
                <a:spcPts val="0"/>
              </a:spcBef>
              <a:spcAft>
                <a:spcPts val="0"/>
              </a:spcAft>
            </a:pPr>
            <a:endParaRPr lang="en-US" altLang="ja-JP" sz="1100" dirty="0" smtClean="0">
              <a:solidFill>
                <a:srgbClr val="92D050"/>
              </a:solidFill>
              <a:latin typeface="Arial"/>
              <a:ea typeface="ＭＳ Ｐゴシック"/>
            </a:endParaRPr>
          </a:p>
          <a:p>
            <a:pPr lvl="1" fontAlgn="auto">
              <a:lnSpc>
                <a:spcPct val="50000"/>
              </a:lnSpc>
              <a:spcBef>
                <a:spcPts val="0"/>
              </a:spcBef>
              <a:spcAft>
                <a:spcPts val="0"/>
              </a:spcAft>
            </a:pPr>
            <a:endParaRPr lang="en-US" altLang="ja-JP" sz="1100" dirty="0" smtClean="0">
              <a:solidFill>
                <a:srgbClr val="92D050"/>
              </a:solidFill>
              <a:latin typeface="Arial"/>
              <a:ea typeface="ＭＳ Ｐゴシック"/>
            </a:endParaRPr>
          </a:p>
          <a:p>
            <a:pPr lvl="1" fontAlgn="auto">
              <a:lnSpc>
                <a:spcPct val="50000"/>
              </a:lnSpc>
              <a:spcBef>
                <a:spcPts val="0"/>
              </a:spcBef>
              <a:spcAft>
                <a:spcPts val="0"/>
              </a:spcAft>
            </a:pPr>
            <a:endParaRPr lang="en-US" altLang="ja-JP" sz="1100" dirty="0">
              <a:solidFill>
                <a:srgbClr val="92D050"/>
              </a:solidFill>
              <a:latin typeface="Arial"/>
              <a:ea typeface="ＭＳ Ｐゴシック"/>
            </a:endParaRPr>
          </a:p>
          <a:p>
            <a:pPr lvl="1" fontAlgn="auto">
              <a:lnSpc>
                <a:spcPct val="50000"/>
              </a:lnSpc>
              <a:spcBef>
                <a:spcPts val="0"/>
              </a:spcBef>
              <a:spcAft>
                <a:spcPts val="0"/>
              </a:spcAft>
            </a:pPr>
            <a:r>
              <a:rPr lang="en-US" altLang="ja-JP" sz="1100" dirty="0" smtClean="0">
                <a:solidFill>
                  <a:srgbClr val="92D050"/>
                </a:solidFill>
                <a:latin typeface="Arial"/>
                <a:ea typeface="ＭＳ Ｐゴシック"/>
              </a:rPr>
              <a:t>90</a:t>
            </a:r>
            <a:r>
              <a:rPr lang="ja-JP" altLang="en-US" sz="1100" dirty="0" smtClean="0">
                <a:solidFill>
                  <a:srgbClr val="92D050"/>
                </a:solidFill>
                <a:latin typeface="Arial"/>
                <a:ea typeface="ＭＳ Ｐゴシック"/>
              </a:rPr>
              <a:t>％　</a:t>
            </a:r>
            <a:r>
              <a:rPr lang="ja-JP" altLang="en-US" sz="1800" dirty="0" smtClean="0">
                <a:solidFill>
                  <a:srgbClr val="000000"/>
                </a:solidFill>
                <a:latin typeface="Arial"/>
                <a:ea typeface="ＭＳ Ｐゴシック"/>
              </a:rPr>
              <a:t>　　　　　　　　　</a:t>
            </a:r>
            <a:endParaRPr lang="en-US" altLang="ja-JP" sz="1800" dirty="0" smtClean="0">
              <a:solidFill>
                <a:srgbClr val="000000"/>
              </a:solidFill>
              <a:latin typeface="Arial"/>
              <a:ea typeface="ＭＳ Ｐゴシック"/>
            </a:endParaRPr>
          </a:p>
        </p:txBody>
      </p:sp>
      <p:cxnSp>
        <p:nvCxnSpPr>
          <p:cNvPr id="30" name="直線コネクタ 29"/>
          <p:cNvCxnSpPr/>
          <p:nvPr/>
        </p:nvCxnSpPr>
        <p:spPr>
          <a:xfrm>
            <a:off x="7644299" y="2996952"/>
            <a:ext cx="210623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7933346" y="3401074"/>
            <a:ext cx="184017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8212264" y="3875725"/>
            <a:ext cx="1561260" cy="21799"/>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8473501" y="4319741"/>
            <a:ext cx="1309700" cy="1680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8808741" y="4725144"/>
            <a:ext cx="1014113"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9128351" y="5180365"/>
            <a:ext cx="70959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9393686" y="5635586"/>
            <a:ext cx="47659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2067" name="下矢印 2066"/>
          <p:cNvSpPr/>
          <p:nvPr/>
        </p:nvSpPr>
        <p:spPr>
          <a:xfrm>
            <a:off x="4994428" y="4334558"/>
            <a:ext cx="109143" cy="224749"/>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dirty="0">
              <a:solidFill>
                <a:srgbClr val="FFFFFF"/>
              </a:solidFill>
            </a:endParaRPr>
          </a:p>
        </p:txBody>
      </p:sp>
      <p:sp>
        <p:nvSpPr>
          <p:cNvPr id="58" name="下矢印 57"/>
          <p:cNvSpPr/>
          <p:nvPr/>
        </p:nvSpPr>
        <p:spPr>
          <a:xfrm rot="10800000">
            <a:off x="4918689" y="4108170"/>
            <a:ext cx="114005" cy="199806"/>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dirty="0">
              <a:solidFill>
                <a:srgbClr val="FFFFFF"/>
              </a:solidFill>
            </a:endParaRPr>
          </a:p>
        </p:txBody>
      </p:sp>
      <p:cxnSp>
        <p:nvCxnSpPr>
          <p:cNvPr id="63" name="直線コネクタ 62"/>
          <p:cNvCxnSpPr/>
          <p:nvPr/>
        </p:nvCxnSpPr>
        <p:spPr>
          <a:xfrm>
            <a:off x="4947605" y="4319741"/>
            <a:ext cx="128714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72" name="正方形/長方形 2071"/>
          <p:cNvSpPr/>
          <p:nvPr/>
        </p:nvSpPr>
        <p:spPr>
          <a:xfrm>
            <a:off x="5077699" y="4108170"/>
            <a:ext cx="1031051" cy="261610"/>
          </a:xfrm>
          <a:prstGeom prst="rect">
            <a:avLst/>
          </a:prstGeom>
          <a:noFill/>
        </p:spPr>
        <p:txBody>
          <a:bodyPr wrap="none" lIns="91440" tIns="45720" rIns="91440" bIns="45720">
            <a:spAutoFit/>
          </a:bodyPr>
          <a:lstStyle/>
          <a:p>
            <a:pPr algn="ctr" fontAlgn="auto">
              <a:spcBef>
                <a:spcPts val="0"/>
              </a:spcBef>
              <a:spcAft>
                <a:spcPts val="0"/>
              </a:spcAft>
            </a:pPr>
            <a:r>
              <a:rPr lang="ja-JP" altLang="en-US" sz="1100" dirty="0" smtClean="0">
                <a:ln w="0"/>
                <a:solidFill>
                  <a:srgbClr val="000000"/>
                </a:solidFill>
                <a:effectLst>
                  <a:outerShdw blurRad="38100" dist="19050" dir="2700000" algn="tl" rotWithShape="0">
                    <a:srgbClr val="000000">
                      <a:alpha val="40000"/>
                    </a:srgbClr>
                  </a:outerShdw>
                </a:effectLst>
                <a:latin typeface="Arial"/>
                <a:ea typeface="ＭＳ Ｐゴシック"/>
              </a:rPr>
              <a:t>伝統的学習法</a:t>
            </a:r>
            <a:endParaRPr lang="ja-JP" altLang="en-US" sz="1100" dirty="0">
              <a:ln w="0"/>
              <a:solidFill>
                <a:srgbClr val="000000"/>
              </a:solidFill>
              <a:effectLst>
                <a:outerShdw blurRad="38100" dist="19050" dir="2700000" algn="tl" rotWithShape="0">
                  <a:srgbClr val="000000">
                    <a:alpha val="40000"/>
                  </a:srgbClr>
                </a:outerShdw>
              </a:effectLst>
              <a:latin typeface="Arial"/>
              <a:ea typeface="ＭＳ Ｐゴシック"/>
            </a:endParaRPr>
          </a:p>
        </p:txBody>
      </p:sp>
      <p:sp>
        <p:nvSpPr>
          <p:cNvPr id="66" name="正方形/長方形 65"/>
          <p:cNvSpPr/>
          <p:nvPr/>
        </p:nvSpPr>
        <p:spPr>
          <a:xfrm>
            <a:off x="5086069" y="4373613"/>
            <a:ext cx="1010212" cy="261610"/>
          </a:xfrm>
          <a:prstGeom prst="rect">
            <a:avLst/>
          </a:prstGeom>
          <a:noFill/>
        </p:spPr>
        <p:txBody>
          <a:bodyPr wrap="none" lIns="91440" tIns="45720" rIns="91440" bIns="45720">
            <a:spAutoFit/>
          </a:bodyPr>
          <a:lstStyle/>
          <a:p>
            <a:pPr algn="ctr" fontAlgn="auto">
              <a:spcBef>
                <a:spcPts val="0"/>
              </a:spcBef>
              <a:spcAft>
                <a:spcPts val="0"/>
              </a:spcAft>
            </a:pPr>
            <a:r>
              <a:rPr lang="ja-JP" altLang="en-US" sz="1100" dirty="0" smtClean="0">
                <a:ln w="0"/>
                <a:solidFill>
                  <a:srgbClr val="000000"/>
                </a:solidFill>
                <a:effectLst>
                  <a:outerShdw blurRad="38100" dist="19050" dir="2700000" algn="tl" rotWithShape="0">
                    <a:srgbClr val="000000">
                      <a:alpha val="40000"/>
                    </a:srgbClr>
                  </a:outerShdw>
                </a:effectLst>
                <a:latin typeface="Arial"/>
                <a:ea typeface="ＭＳ Ｐゴシック"/>
              </a:rPr>
              <a:t>チーム学習法</a:t>
            </a:r>
            <a:endParaRPr lang="ja-JP" altLang="en-US" sz="1100" dirty="0">
              <a:ln w="0"/>
              <a:solidFill>
                <a:srgbClr val="000000"/>
              </a:solidFill>
              <a:effectLst>
                <a:outerShdw blurRad="38100" dist="19050" dir="2700000" algn="tl" rotWithShape="0">
                  <a:srgbClr val="000000">
                    <a:alpha val="40000"/>
                  </a:srgbClr>
                </a:outerShdw>
              </a:effectLst>
              <a:latin typeface="Arial"/>
              <a:ea typeface="ＭＳ Ｐゴシック"/>
            </a:endParaRPr>
          </a:p>
        </p:txBody>
      </p:sp>
      <p:sp>
        <p:nvSpPr>
          <p:cNvPr id="2073" name="正方形/長方形 2072"/>
          <p:cNvSpPr/>
          <p:nvPr/>
        </p:nvSpPr>
        <p:spPr>
          <a:xfrm>
            <a:off x="5310092" y="2193462"/>
            <a:ext cx="3426335" cy="276999"/>
          </a:xfrm>
          <a:prstGeom prst="rect">
            <a:avLst/>
          </a:prstGeom>
          <a:noFill/>
        </p:spPr>
        <p:txBody>
          <a:bodyPr wrap="square" lIns="91440" tIns="45720" rIns="91440" bIns="45720">
            <a:spAutoFit/>
          </a:bodyPr>
          <a:lstStyle/>
          <a:p>
            <a:pPr algn="ctr" fontAlgn="auto">
              <a:spcBef>
                <a:spcPts val="0"/>
              </a:spcBef>
              <a:spcAft>
                <a:spcPts val="0"/>
              </a:spcAft>
            </a:pPr>
            <a:r>
              <a:rPr lang="ja-JP" altLang="en-US" sz="1200" dirty="0" smtClean="0">
                <a:ln w="0"/>
                <a:solidFill>
                  <a:srgbClr val="92D050"/>
                </a:solidFill>
                <a:effectLst>
                  <a:outerShdw blurRad="38100" dist="19050" dir="2700000" algn="tl" rotWithShape="0">
                    <a:srgbClr val="000000">
                      <a:alpha val="40000"/>
                    </a:srgbClr>
                  </a:outerShdw>
                </a:effectLst>
                <a:latin typeface="Arial"/>
                <a:ea typeface="ＭＳ Ｐゴシック"/>
              </a:rPr>
              <a:t>ラーニング・ピラミッド</a:t>
            </a:r>
            <a:endParaRPr lang="ja-JP" altLang="en-US" sz="1200" dirty="0">
              <a:ln w="0"/>
              <a:solidFill>
                <a:srgbClr val="92D050"/>
              </a:solidFill>
              <a:effectLst>
                <a:outerShdw blurRad="38100" dist="19050" dir="2700000" algn="tl" rotWithShape="0">
                  <a:srgbClr val="000000">
                    <a:alpha val="40000"/>
                  </a:srgbClr>
                </a:outerShdw>
              </a:effectLst>
              <a:latin typeface="Arial"/>
              <a:ea typeface="ＭＳ Ｐゴシック"/>
            </a:endParaRPr>
          </a:p>
        </p:txBody>
      </p:sp>
      <p:sp>
        <p:nvSpPr>
          <p:cNvPr id="36" name="正方形/長方形 35"/>
          <p:cNvSpPr/>
          <p:nvPr/>
        </p:nvSpPr>
        <p:spPr>
          <a:xfrm>
            <a:off x="8677092" y="2387375"/>
            <a:ext cx="954107" cy="276999"/>
          </a:xfrm>
          <a:prstGeom prst="rect">
            <a:avLst/>
          </a:prstGeom>
          <a:noFill/>
        </p:spPr>
        <p:txBody>
          <a:bodyPr wrap="none" lIns="91440" tIns="45720" rIns="91440" bIns="45720">
            <a:spAutoFit/>
          </a:bodyPr>
          <a:lstStyle/>
          <a:p>
            <a:pPr algn="ctr" fontAlgn="auto">
              <a:spcBef>
                <a:spcPts val="0"/>
              </a:spcBef>
              <a:spcAft>
                <a:spcPts val="0"/>
              </a:spcAft>
            </a:pPr>
            <a:r>
              <a:rPr lang="ja-JP" altLang="en-US" sz="1200" dirty="0" smtClean="0">
                <a:ln w="0"/>
                <a:solidFill>
                  <a:srgbClr val="92D050"/>
                </a:solidFill>
                <a:effectLst>
                  <a:outerShdw blurRad="38100" dist="19050" dir="2700000" algn="tl" rotWithShape="0">
                    <a:srgbClr val="000000">
                      <a:alpha val="40000"/>
                    </a:srgbClr>
                  </a:outerShdw>
                </a:effectLst>
                <a:latin typeface="Arial"/>
                <a:ea typeface="ＭＳ Ｐゴシック"/>
              </a:rPr>
              <a:t>平均記憶</a:t>
            </a:r>
            <a:r>
              <a:rPr lang="ja-JP" altLang="en-US" sz="1200" dirty="0">
                <a:ln w="0"/>
                <a:solidFill>
                  <a:srgbClr val="92D050"/>
                </a:solidFill>
                <a:effectLst>
                  <a:outerShdw blurRad="38100" dist="19050" dir="2700000" algn="tl" rotWithShape="0">
                    <a:srgbClr val="000000">
                      <a:alpha val="40000"/>
                    </a:srgbClr>
                  </a:outerShdw>
                </a:effectLst>
                <a:latin typeface="Arial"/>
                <a:ea typeface="ＭＳ Ｐゴシック"/>
              </a:rPr>
              <a:t>率</a:t>
            </a:r>
          </a:p>
        </p:txBody>
      </p:sp>
      <p:sp>
        <p:nvSpPr>
          <p:cNvPr id="79" name="正方形/長方形 78"/>
          <p:cNvSpPr/>
          <p:nvPr/>
        </p:nvSpPr>
        <p:spPr>
          <a:xfrm>
            <a:off x="5980040" y="5959135"/>
            <a:ext cx="2347117" cy="276999"/>
          </a:xfrm>
          <a:prstGeom prst="rect">
            <a:avLst/>
          </a:prstGeom>
          <a:noFill/>
        </p:spPr>
        <p:txBody>
          <a:bodyPr wrap="none" lIns="91440" tIns="45720" rIns="91440" bIns="45720">
            <a:spAutoFit/>
          </a:bodyPr>
          <a:lstStyle/>
          <a:p>
            <a:pPr algn="ctr" fontAlgn="auto">
              <a:spcBef>
                <a:spcPts val="0"/>
              </a:spcBef>
              <a:spcAft>
                <a:spcPts val="0"/>
              </a:spcAft>
            </a:pPr>
            <a:r>
              <a:rPr lang="en-US" altLang="ja-JP" sz="1200" dirty="0" smtClean="0">
                <a:ln w="0"/>
                <a:solidFill>
                  <a:srgbClr val="92D050"/>
                </a:solidFill>
                <a:effectLst>
                  <a:outerShdw blurRad="38100" dist="19050" dir="2700000" algn="tl" rotWithShape="0">
                    <a:srgbClr val="000000">
                      <a:alpha val="40000"/>
                    </a:srgbClr>
                  </a:outerShdw>
                </a:effectLst>
                <a:latin typeface="Arial"/>
                <a:ea typeface="ＭＳ Ｐゴシック"/>
              </a:rPr>
              <a:t>※</a:t>
            </a:r>
            <a:r>
              <a:rPr lang="ja-JP" altLang="en-US" sz="1200" dirty="0">
                <a:ln w="0"/>
                <a:solidFill>
                  <a:srgbClr val="92D050"/>
                </a:solidFill>
                <a:effectLst>
                  <a:outerShdw blurRad="38100" dist="19050" dir="2700000" algn="tl" rotWithShape="0">
                    <a:srgbClr val="000000">
                      <a:alpha val="40000"/>
                    </a:srgbClr>
                  </a:outerShdw>
                </a:effectLst>
                <a:latin typeface="Arial"/>
                <a:ea typeface="ＭＳ Ｐゴシック"/>
              </a:rPr>
              <a:t>体験</a:t>
            </a:r>
            <a:r>
              <a:rPr lang="ja-JP" altLang="en-US" sz="1200" dirty="0" smtClean="0">
                <a:ln w="0"/>
                <a:solidFill>
                  <a:srgbClr val="92D050"/>
                </a:solidFill>
                <a:effectLst>
                  <a:outerShdw blurRad="38100" dist="19050" dir="2700000" algn="tl" rotWithShape="0">
                    <a:srgbClr val="000000">
                      <a:alpha val="40000"/>
                    </a:srgbClr>
                  </a:outerShdw>
                </a:effectLst>
                <a:latin typeface="Arial"/>
                <a:ea typeface="ＭＳ Ｐゴシック"/>
              </a:rPr>
              <a:t>を通すことで理解が深まる</a:t>
            </a:r>
            <a:endParaRPr lang="en-US" altLang="ja-JP" sz="1200" dirty="0" smtClean="0">
              <a:ln w="0"/>
              <a:solidFill>
                <a:srgbClr val="92D050"/>
              </a:solidFill>
              <a:effectLst>
                <a:outerShdw blurRad="38100" dist="19050" dir="2700000" algn="tl" rotWithShape="0">
                  <a:srgbClr val="000000">
                    <a:alpha val="40000"/>
                  </a:srgbClr>
                </a:outerShdw>
              </a:effectLst>
              <a:latin typeface="Arial"/>
              <a:ea typeface="ＭＳ Ｐゴシック"/>
            </a:endParaRPr>
          </a:p>
        </p:txBody>
      </p:sp>
      <p:sp>
        <p:nvSpPr>
          <p:cNvPr id="80" name="正方形/長方形 79"/>
          <p:cNvSpPr/>
          <p:nvPr/>
        </p:nvSpPr>
        <p:spPr>
          <a:xfrm>
            <a:off x="6001673" y="6217840"/>
            <a:ext cx="3470822" cy="276999"/>
          </a:xfrm>
          <a:prstGeom prst="rect">
            <a:avLst/>
          </a:prstGeom>
          <a:noFill/>
        </p:spPr>
        <p:txBody>
          <a:bodyPr wrap="none" lIns="91440" tIns="45720" rIns="91440" bIns="45720">
            <a:spAutoFit/>
          </a:bodyPr>
          <a:lstStyle/>
          <a:p>
            <a:pPr algn="ctr" fontAlgn="auto">
              <a:spcBef>
                <a:spcPts val="0"/>
              </a:spcBef>
              <a:spcAft>
                <a:spcPts val="0"/>
              </a:spcAft>
            </a:pPr>
            <a:r>
              <a:rPr lang="en-US" altLang="ja-JP" sz="1200" dirty="0" smtClean="0">
                <a:ln w="0"/>
                <a:solidFill>
                  <a:srgbClr val="92D050"/>
                </a:solidFill>
                <a:effectLst>
                  <a:outerShdw blurRad="38100" dist="19050" dir="2700000" algn="tl" rotWithShape="0">
                    <a:srgbClr val="000000">
                      <a:alpha val="40000"/>
                    </a:srgbClr>
                  </a:outerShdw>
                </a:effectLst>
                <a:latin typeface="Arial"/>
                <a:ea typeface="ＭＳ Ｐゴシック"/>
              </a:rPr>
              <a:t>※</a:t>
            </a:r>
            <a:r>
              <a:rPr lang="ja-JP" altLang="en-US" sz="1200" dirty="0" smtClean="0">
                <a:ln w="0"/>
                <a:solidFill>
                  <a:srgbClr val="92D050"/>
                </a:solidFill>
                <a:effectLst>
                  <a:outerShdw blurRad="38100" dist="19050" dir="2700000" algn="tl" rotWithShape="0">
                    <a:srgbClr val="000000">
                      <a:alpha val="40000"/>
                    </a:srgbClr>
                  </a:outerShdw>
                </a:effectLst>
                <a:latin typeface="Arial"/>
                <a:ea typeface="ＭＳ Ｐゴシック"/>
              </a:rPr>
              <a:t>他人に教えるには周辺を含めた深い理解が必要</a:t>
            </a:r>
            <a:endParaRPr lang="ja-JP" altLang="en-US" sz="1200" dirty="0">
              <a:ln w="0"/>
              <a:solidFill>
                <a:srgbClr val="92D050"/>
              </a:solidFill>
              <a:effectLst>
                <a:outerShdw blurRad="38100" dist="19050" dir="2700000" algn="tl" rotWithShape="0">
                  <a:srgbClr val="000000">
                    <a:alpha val="40000"/>
                  </a:srgbClr>
                </a:outerShdw>
              </a:effectLst>
              <a:latin typeface="Arial"/>
              <a:ea typeface="ＭＳ Ｐゴシック"/>
            </a:endParaRPr>
          </a:p>
        </p:txBody>
      </p:sp>
      <p:sp>
        <p:nvSpPr>
          <p:cNvPr id="81" name="正方形/長方形 80"/>
          <p:cNvSpPr/>
          <p:nvPr/>
        </p:nvSpPr>
        <p:spPr>
          <a:xfrm>
            <a:off x="5982003" y="5709629"/>
            <a:ext cx="2824812" cy="276999"/>
          </a:xfrm>
          <a:prstGeom prst="rect">
            <a:avLst/>
          </a:prstGeom>
          <a:noFill/>
        </p:spPr>
        <p:txBody>
          <a:bodyPr wrap="none" lIns="91440" tIns="45720" rIns="91440" bIns="45720">
            <a:spAutoFit/>
          </a:bodyPr>
          <a:lstStyle/>
          <a:p>
            <a:pPr algn="ctr" fontAlgn="auto">
              <a:spcBef>
                <a:spcPts val="0"/>
              </a:spcBef>
              <a:spcAft>
                <a:spcPts val="0"/>
              </a:spcAft>
            </a:pPr>
            <a:r>
              <a:rPr lang="en-US" altLang="ja-JP" sz="1200" dirty="0" smtClean="0">
                <a:ln w="0"/>
                <a:solidFill>
                  <a:srgbClr val="92D050"/>
                </a:solidFill>
                <a:effectLst>
                  <a:outerShdw blurRad="38100" dist="19050" dir="2700000" algn="tl" rotWithShape="0">
                    <a:srgbClr val="000000">
                      <a:alpha val="40000"/>
                    </a:srgbClr>
                  </a:outerShdw>
                </a:effectLst>
                <a:latin typeface="Arial"/>
                <a:ea typeface="ＭＳ Ｐゴシック"/>
              </a:rPr>
              <a:t>※</a:t>
            </a:r>
            <a:r>
              <a:rPr lang="ja-JP" altLang="en-US" sz="1200" dirty="0" smtClean="0">
                <a:ln w="0"/>
                <a:solidFill>
                  <a:srgbClr val="92D050"/>
                </a:solidFill>
                <a:effectLst>
                  <a:outerShdw blurRad="38100" dist="19050" dir="2700000" algn="tl" rotWithShape="0">
                    <a:srgbClr val="000000">
                      <a:alpha val="40000"/>
                    </a:srgbClr>
                  </a:outerShdw>
                </a:effectLst>
                <a:latin typeface="Arial"/>
                <a:ea typeface="ＭＳ Ｐゴシック"/>
              </a:rPr>
              <a:t>グループ活動でチーム活動力をつける</a:t>
            </a:r>
            <a:endParaRPr lang="ja-JP" altLang="en-US" sz="1200" dirty="0">
              <a:ln w="0"/>
              <a:solidFill>
                <a:srgbClr val="92D050"/>
              </a:solidFill>
              <a:effectLst>
                <a:outerShdw blurRad="38100" dist="19050" dir="2700000" algn="tl" rotWithShape="0">
                  <a:srgbClr val="000000">
                    <a:alpha val="40000"/>
                  </a:srgbClr>
                </a:outerShdw>
              </a:effectLst>
              <a:latin typeface="Arial"/>
              <a:ea typeface="ＭＳ Ｐゴシック"/>
            </a:endParaRPr>
          </a:p>
        </p:txBody>
      </p:sp>
      <p:sp>
        <p:nvSpPr>
          <p:cNvPr id="43" name="正方形/長方形 42"/>
          <p:cNvSpPr/>
          <p:nvPr/>
        </p:nvSpPr>
        <p:spPr>
          <a:xfrm>
            <a:off x="6346693" y="6427213"/>
            <a:ext cx="2095445" cy="230832"/>
          </a:xfrm>
          <a:prstGeom prst="rect">
            <a:avLst/>
          </a:prstGeom>
          <a:noFill/>
        </p:spPr>
        <p:txBody>
          <a:bodyPr wrap="none" lIns="91440" tIns="45720" rIns="91440" bIns="45720">
            <a:spAutoFit/>
          </a:bodyPr>
          <a:lstStyle/>
          <a:p>
            <a:pPr algn="ctr" fontAlgn="auto">
              <a:spcBef>
                <a:spcPts val="0"/>
              </a:spcBef>
              <a:spcAft>
                <a:spcPts val="0"/>
              </a:spcAft>
            </a:pPr>
            <a:r>
              <a:rPr lang="ja-JP" altLang="en-US" sz="900" dirty="0" smtClean="0">
                <a:ln w="0"/>
                <a:solidFill>
                  <a:srgbClr val="000000"/>
                </a:solidFill>
                <a:effectLst>
                  <a:outerShdw blurRad="38100" dist="19050" dir="2700000" algn="tl" rotWithShape="0">
                    <a:srgbClr val="000000">
                      <a:alpha val="40000"/>
                    </a:srgbClr>
                  </a:outerShdw>
                </a:effectLst>
                <a:latin typeface="Arial"/>
                <a:ea typeface="ＭＳ Ｐゴシック"/>
              </a:rPr>
              <a:t>（出典：</a:t>
            </a:r>
            <a:r>
              <a:rPr lang="en-US" altLang="ja-JP" sz="900" dirty="0" smtClean="0">
                <a:ln w="0"/>
                <a:solidFill>
                  <a:srgbClr val="000000"/>
                </a:solidFill>
                <a:effectLst>
                  <a:outerShdw blurRad="38100" dist="19050" dir="2700000" algn="tl" rotWithShape="0">
                    <a:srgbClr val="000000">
                      <a:alpha val="40000"/>
                    </a:srgbClr>
                  </a:outerShdw>
                </a:effectLst>
                <a:latin typeface="Arial"/>
                <a:ea typeface="ＭＳ Ｐゴシック"/>
              </a:rPr>
              <a:t>National</a:t>
            </a:r>
            <a:r>
              <a:rPr lang="ja-JP" altLang="en-US" sz="900" dirty="0" smtClean="0">
                <a:ln w="0"/>
                <a:solidFill>
                  <a:srgbClr val="000000"/>
                </a:solidFill>
                <a:effectLst>
                  <a:outerShdw blurRad="38100" dist="19050" dir="2700000" algn="tl" rotWithShape="0">
                    <a:srgbClr val="000000">
                      <a:alpha val="40000"/>
                    </a:srgbClr>
                  </a:outerShdw>
                </a:effectLst>
                <a:latin typeface="Arial"/>
                <a:ea typeface="ＭＳ Ｐゴシック"/>
              </a:rPr>
              <a:t> </a:t>
            </a:r>
            <a:r>
              <a:rPr lang="en-US" altLang="ja-JP" sz="900" dirty="0" smtClean="0">
                <a:ln w="0"/>
                <a:solidFill>
                  <a:srgbClr val="000000"/>
                </a:solidFill>
                <a:effectLst>
                  <a:outerShdw blurRad="38100" dist="19050" dir="2700000" algn="tl" rotWithShape="0">
                    <a:srgbClr val="000000">
                      <a:alpha val="40000"/>
                    </a:srgbClr>
                  </a:outerShdw>
                </a:effectLst>
                <a:latin typeface="Arial"/>
                <a:ea typeface="ＭＳ Ｐゴシック"/>
              </a:rPr>
              <a:t>Training</a:t>
            </a:r>
            <a:r>
              <a:rPr lang="ja-JP" altLang="en-US" sz="900" dirty="0" smtClean="0">
                <a:ln w="0"/>
                <a:solidFill>
                  <a:srgbClr val="000000"/>
                </a:solidFill>
                <a:effectLst>
                  <a:outerShdw blurRad="38100" dist="19050" dir="2700000" algn="tl" rotWithShape="0">
                    <a:srgbClr val="000000">
                      <a:alpha val="40000"/>
                    </a:srgbClr>
                  </a:outerShdw>
                </a:effectLst>
                <a:latin typeface="Arial"/>
                <a:ea typeface="ＭＳ Ｐゴシック"/>
              </a:rPr>
              <a:t> </a:t>
            </a:r>
            <a:r>
              <a:rPr lang="en-US" altLang="ja-JP" sz="900" dirty="0" err="1" smtClean="0">
                <a:ln w="0"/>
                <a:solidFill>
                  <a:srgbClr val="000000"/>
                </a:solidFill>
                <a:effectLst>
                  <a:outerShdw blurRad="38100" dist="19050" dir="2700000" algn="tl" rotWithShape="0">
                    <a:srgbClr val="000000">
                      <a:alpha val="40000"/>
                    </a:srgbClr>
                  </a:outerShdw>
                </a:effectLst>
                <a:latin typeface="Arial"/>
                <a:ea typeface="ＭＳ Ｐゴシック"/>
              </a:rPr>
              <a:t>Laboratorier</a:t>
            </a:r>
            <a:r>
              <a:rPr lang="en-US" altLang="ja-JP" sz="900" dirty="0" smtClean="0">
                <a:ln w="0"/>
                <a:solidFill>
                  <a:srgbClr val="000000"/>
                </a:solidFill>
                <a:effectLst>
                  <a:outerShdw blurRad="38100" dist="19050" dir="2700000" algn="tl" rotWithShape="0">
                    <a:srgbClr val="000000">
                      <a:alpha val="40000"/>
                    </a:srgbClr>
                  </a:outerShdw>
                </a:effectLst>
                <a:latin typeface="Arial"/>
                <a:ea typeface="ＭＳ Ｐゴシック"/>
              </a:rPr>
              <a:t>)</a:t>
            </a:r>
            <a:endParaRPr lang="ja-JP" altLang="en-US" sz="900" dirty="0">
              <a:ln w="0"/>
              <a:solidFill>
                <a:srgbClr val="000000"/>
              </a:solidFill>
              <a:effectLst>
                <a:outerShdw blurRad="38100" dist="19050" dir="2700000" algn="tl" rotWithShape="0">
                  <a:srgbClr val="000000">
                    <a:alpha val="40000"/>
                  </a:srgbClr>
                </a:outerShdw>
              </a:effectLst>
              <a:latin typeface="Arial"/>
              <a:ea typeface="ＭＳ Ｐゴシック"/>
            </a:endParaRPr>
          </a:p>
        </p:txBody>
      </p:sp>
      <p:sp>
        <p:nvSpPr>
          <p:cNvPr id="2" name="フッター プレースホルダー 1"/>
          <p:cNvSpPr>
            <a:spLocks noGrp="1"/>
          </p:cNvSpPr>
          <p:nvPr>
            <p:ph type="ftr" sz="quarter" idx="11"/>
          </p:nvPr>
        </p:nvSpPr>
        <p:spPr/>
        <p:txBody>
          <a:bodyPr/>
          <a:lstStyle/>
          <a:p>
            <a:r>
              <a:rPr lang="ja-JP" altLang="en-US" dirty="0" smtClean="0">
                <a:solidFill>
                  <a:srgbClr val="000000"/>
                </a:solidFill>
              </a:rPr>
              <a:t>～</a:t>
            </a:r>
            <a:r>
              <a:rPr lang="ja-JP" altLang="en-US" dirty="0">
                <a:solidFill>
                  <a:srgbClr val="000000"/>
                </a:solidFill>
              </a:rPr>
              <a:t> 「褒め言葉カードで仕事と家庭の幸せの連鎖をおこす」 </a:t>
            </a:r>
            <a:r>
              <a:rPr lang="ja-JP" altLang="en-US" dirty="0" smtClean="0">
                <a:solidFill>
                  <a:srgbClr val="000000"/>
                </a:solidFill>
              </a:rPr>
              <a:t>～　　　　　　　　　　　　　　　　　　　　　　　　　　　　　　　一般社団法人日本褒め言葉カード協会</a:t>
            </a:r>
            <a:endParaRPr lang="ja-JP" altLang="en-US" dirty="0">
              <a:solidFill>
                <a:srgbClr val="000000"/>
              </a:solidFill>
            </a:endParaRPr>
          </a:p>
        </p:txBody>
      </p:sp>
      <p:sp>
        <p:nvSpPr>
          <p:cNvPr id="46" name="スライド番号プレースホルダー 3"/>
          <p:cNvSpPr>
            <a:spLocks noGrp="1"/>
          </p:cNvSpPr>
          <p:nvPr>
            <p:ph type="sldNum" sz="quarter" idx="12"/>
          </p:nvPr>
        </p:nvSpPr>
        <p:spPr>
          <a:xfrm>
            <a:off x="9176260" y="6414802"/>
            <a:ext cx="535271" cy="365125"/>
          </a:xfrm>
        </p:spPr>
        <p:txBody>
          <a:bodyPr/>
          <a:lstStyle/>
          <a:p>
            <a:fld id="{1CAE0D1D-5979-4730-BD56-0B251CBF5953}" type="slidenum">
              <a:rPr lang="ja-JP" altLang="en-US" sz="1800" b="0" smtClean="0">
                <a:solidFill>
                  <a:srgbClr val="000000"/>
                </a:solidFill>
              </a:rPr>
              <a:pPr/>
              <a:t>16</a:t>
            </a:fld>
            <a:endParaRPr lang="ja-JP" altLang="en-US" sz="1800" b="0">
              <a:solidFill>
                <a:srgbClr val="000000"/>
              </a:solidFill>
            </a:endParaRPr>
          </a:p>
        </p:txBody>
      </p:sp>
    </p:spTree>
    <p:extLst>
      <p:ext uri="{BB962C8B-B14F-4D97-AF65-F5344CB8AC3E}">
        <p14:creationId xmlns:p14="http://schemas.microsoft.com/office/powerpoint/2010/main" val="3181395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idx="4294967295"/>
          </p:nvPr>
        </p:nvSpPr>
        <p:spPr>
          <a:xfrm>
            <a:off x="41678" y="116634"/>
            <a:ext cx="9123790" cy="648070"/>
          </a:xfrm>
        </p:spPr>
        <p:txBody>
          <a:bodyPr>
            <a:noAutofit/>
          </a:bodyPr>
          <a:lstStyle/>
          <a:p>
            <a:pPr algn="l"/>
            <a:r>
              <a:rPr lang="en-US" altLang="ja-JP" sz="2400" dirty="0" smtClean="0">
                <a:solidFill>
                  <a:schemeClr val="tx1"/>
                </a:solidFill>
              </a:rPr>
              <a:t/>
            </a:r>
            <a:br>
              <a:rPr lang="en-US" altLang="ja-JP" sz="2400" dirty="0" smtClean="0">
                <a:solidFill>
                  <a:schemeClr val="tx1"/>
                </a:solidFill>
              </a:rPr>
            </a:br>
            <a:r>
              <a:rPr lang="en-US" altLang="ja-JP" sz="2400" dirty="0">
                <a:solidFill>
                  <a:schemeClr val="tx1"/>
                </a:solidFill>
              </a:rPr>
              <a:t/>
            </a:r>
            <a:br>
              <a:rPr lang="en-US" altLang="ja-JP" sz="2400" dirty="0">
                <a:solidFill>
                  <a:schemeClr val="tx1"/>
                </a:solidFill>
              </a:rPr>
            </a:br>
            <a:r>
              <a:rPr lang="en-US" altLang="ja-JP" sz="2400" dirty="0" smtClean="0">
                <a:solidFill>
                  <a:schemeClr val="tx1"/>
                </a:solidFill>
              </a:rPr>
              <a:t/>
            </a:r>
            <a:br>
              <a:rPr lang="en-US" altLang="ja-JP" sz="2400" dirty="0" smtClean="0">
                <a:solidFill>
                  <a:schemeClr val="tx1"/>
                </a:solidFill>
              </a:rPr>
            </a:br>
            <a:r>
              <a:rPr lang="en-US" altLang="ja-JP" sz="2400" dirty="0">
                <a:solidFill>
                  <a:schemeClr val="tx1"/>
                </a:solidFill>
              </a:rPr>
              <a:t/>
            </a:r>
            <a:br>
              <a:rPr lang="en-US" altLang="ja-JP" sz="2400" dirty="0">
                <a:solidFill>
                  <a:schemeClr val="tx1"/>
                </a:solidFill>
              </a:rPr>
            </a:br>
            <a:r>
              <a:rPr lang="ja-JP" altLang="en-US" sz="2400" dirty="0" smtClean="0">
                <a:solidFill>
                  <a:schemeClr val="tx1"/>
                </a:solidFill>
              </a:rPr>
              <a:t>＊エピソード</a:t>
            </a:r>
            <a:r>
              <a:rPr lang="ja-JP" altLang="en-US" sz="2400" dirty="0">
                <a:solidFill>
                  <a:schemeClr val="tx1"/>
                </a:solidFill>
              </a:rPr>
              <a:t>　</a:t>
            </a:r>
            <a:r>
              <a:rPr lang="ja-JP" altLang="en-US" sz="2400" dirty="0" smtClean="0">
                <a:solidFill>
                  <a:schemeClr val="tx1"/>
                </a:solidFill>
              </a:rPr>
              <a:t>ある食堂の話し</a:t>
            </a:r>
            <a:endParaRPr kumimoji="1" lang="ja-JP" altLang="en-US" sz="2400" dirty="0">
              <a:solidFill>
                <a:schemeClr val="tx1"/>
              </a:solidFill>
            </a:endParaRPr>
          </a:p>
        </p:txBody>
      </p:sp>
      <p:sp>
        <p:nvSpPr>
          <p:cNvPr id="6" name="タイトル 3"/>
          <p:cNvSpPr txBox="1">
            <a:spLocks/>
          </p:cNvSpPr>
          <p:nvPr/>
        </p:nvSpPr>
        <p:spPr>
          <a:xfrm>
            <a:off x="68670" y="764704"/>
            <a:ext cx="9252815" cy="5760640"/>
          </a:xfrm>
          <a:prstGeom prst="rect">
            <a:avLst/>
          </a:prstGeom>
        </p:spPr>
        <p:txBody>
          <a:bodyPr vert="horz" lIns="91440" tIns="45720" rIns="91440" bIns="45720" rtlCol="0" anchor="ctr">
            <a:noAutofit/>
          </a:bodyPr>
          <a:lstStyle/>
          <a:p>
            <a:pPr fontAlgn="auto">
              <a:spcBef>
                <a:spcPts val="0"/>
              </a:spcBef>
              <a:spcAft>
                <a:spcPts val="0"/>
              </a:spcAft>
            </a:pPr>
            <a:endParaRPr lang="ja-JP" altLang="ja-JP" sz="1200" dirty="0" smtClean="0">
              <a:solidFill>
                <a:srgbClr val="000000"/>
              </a:solidFill>
              <a:latin typeface="Arial"/>
              <a:ea typeface="ＭＳ Ｐゴシック"/>
            </a:endParaRPr>
          </a:p>
          <a:p>
            <a:pPr fontAlgn="auto">
              <a:spcBef>
                <a:spcPts val="0"/>
              </a:spcBef>
              <a:spcAft>
                <a:spcPts val="0"/>
              </a:spcAft>
            </a:pPr>
            <a:endParaRPr lang="en-US" altLang="ja-JP"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ja-JP"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その</a:t>
            </a:r>
            <a:r>
              <a:rPr lang="ja-JP"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食堂は約</a:t>
            </a:r>
            <a:r>
              <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年間、ただで食事を食べさせてくれました。</a:t>
            </a:r>
          </a:p>
          <a:p>
            <a:pPr fontAlgn="auto">
              <a:spcBef>
                <a:spcPts val="0"/>
              </a:spcBef>
              <a:spcAft>
                <a:spcPts val="0"/>
              </a:spcAft>
            </a:pPr>
            <a:r>
              <a:rPr lang="ja-JP"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希望すれば朝食も食べさせてくれました。</a:t>
            </a:r>
          </a:p>
          <a:p>
            <a:pPr fontAlgn="auto">
              <a:spcBef>
                <a:spcPts val="0"/>
              </a:spcBef>
              <a:spcAft>
                <a:spcPts val="0"/>
              </a:spcAft>
            </a:pPr>
            <a:r>
              <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仕事や友人関係で悩みがあると、相談にも乗ってくれました。</a:t>
            </a:r>
          </a:p>
          <a:p>
            <a:pPr fontAlgn="auto">
              <a:spcBef>
                <a:spcPts val="0"/>
              </a:spcBef>
              <a:spcAft>
                <a:spcPts val="0"/>
              </a:spcAft>
            </a:pPr>
            <a:r>
              <a:rPr lang="ja-JP"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病気になると、病院まで無理やり連れて行ってくれてお金も出してくれました。</a:t>
            </a:r>
          </a:p>
          <a:p>
            <a:pPr fontAlgn="auto">
              <a:spcBef>
                <a:spcPts val="0"/>
              </a:spcBef>
              <a:spcAft>
                <a:spcPts val="0"/>
              </a:spcAft>
            </a:pPr>
            <a:r>
              <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本を買うお金が無いことが分かると、そのお金も出してくれました。</a:t>
            </a:r>
          </a:p>
          <a:p>
            <a:pPr fontAlgn="auto">
              <a:spcBef>
                <a:spcPts val="0"/>
              </a:spcBef>
              <a:spcAft>
                <a:spcPts val="0"/>
              </a:spcAft>
            </a:pPr>
            <a:r>
              <a:rPr lang="ja-JP"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学費で困っていることを察して、学費も出してくれました。</a:t>
            </a:r>
          </a:p>
          <a:p>
            <a:pPr fontAlgn="auto">
              <a:spcBef>
                <a:spcPts val="0"/>
              </a:spcBef>
              <a:spcAft>
                <a:spcPts val="0"/>
              </a:spcAft>
            </a:pPr>
            <a:r>
              <a:rPr lang="ja-JP"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友達と遊ぶお金がないと言うと、</a:t>
            </a:r>
            <a:r>
              <a:rPr lang="ja-JP" altLang="ja-JP" sz="1200" dirty="0" err="1">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お</a:t>
            </a:r>
            <a:r>
              <a:rPr lang="ja-JP"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こず</a:t>
            </a:r>
            <a:r>
              <a:rPr lang="ja-JP" altLang="ja-JP"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かい</a:t>
            </a:r>
            <a:r>
              <a:rPr lang="ja-JP" altLang="en-US"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も</a:t>
            </a:r>
            <a:r>
              <a:rPr lang="ja-JP" altLang="ja-JP"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くれました</a:t>
            </a:r>
            <a:r>
              <a:rPr lang="ja-JP"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p>
          <a:p>
            <a:pPr fontAlgn="auto">
              <a:spcBef>
                <a:spcPts val="0"/>
              </a:spcBef>
              <a:spcAft>
                <a:spcPts val="0"/>
              </a:spcAft>
            </a:pPr>
            <a:r>
              <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どう、こんな食堂があったら最高</a:t>
            </a:r>
            <a:r>
              <a:rPr lang="ja-JP" altLang="ja-JP"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褒め言葉を伝えるん</a:t>
            </a:r>
            <a:r>
              <a:rPr lang="ja-JP" altLang="ja-JP"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じゃ</a:t>
            </a:r>
            <a:r>
              <a:rPr lang="ja-JP"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ないかな。</a:t>
            </a:r>
          </a:p>
          <a:p>
            <a:pPr fontAlgn="auto">
              <a:spcBef>
                <a:spcPts val="0"/>
              </a:spcBef>
              <a:spcAft>
                <a:spcPts val="0"/>
              </a:spcAft>
            </a:pPr>
            <a:r>
              <a:rPr lang="ja-JP"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神様のように感じると思う。</a:t>
            </a:r>
          </a:p>
          <a:p>
            <a:pPr fontAlgn="auto">
              <a:spcBef>
                <a:spcPts val="0"/>
              </a:spcBef>
              <a:spcAft>
                <a:spcPts val="0"/>
              </a:spcAft>
            </a:pPr>
            <a:r>
              <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ところで、身近にそんな食堂があったことに気づかないかな</a:t>
            </a:r>
            <a:r>
              <a:rPr lang="ja-JP" altLang="ja-JP" sz="1200" dirty="0" err="1">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en-US" altLang="ja-JP"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ご両親</a:t>
            </a:r>
            <a:r>
              <a:rPr lang="ja-JP" altLang="ja-JP"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だよ</a:t>
            </a:r>
            <a:r>
              <a:rPr lang="ja-JP" altLang="en-US"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ご両親に</a:t>
            </a:r>
            <a:r>
              <a:rPr lang="ja-JP" altLang="ja-JP"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褒め言葉を伝えたことがあるかい。</a:t>
            </a:r>
            <a:endParaRPr lang="en-US" altLang="ja-JP"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ありがとう</a:t>
            </a:r>
            <a:r>
              <a:rPr lang="ja-JP" altLang="en-US" sz="1200" dirty="0" err="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言ったことがあるかな。</a:t>
            </a:r>
            <a:endParaRPr lang="ja-JP"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どんなことも当たり前と思っていたんじゃないかい</a:t>
            </a:r>
            <a:r>
              <a:rPr lang="ja-JP" altLang="ja-JP"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母の日、父の日、誕生日、いくらでもチャンスはあるのだ</a:t>
            </a:r>
            <a:r>
              <a:rPr lang="ja-JP" altLang="ja-JP"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から</a:t>
            </a:r>
            <a:r>
              <a:rPr lang="ja-JP" altLang="en-US"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ご両親に褒め言葉を伝えようよ。</a:t>
            </a:r>
            <a:endParaRPr lang="ja-JP"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思っていても</a:t>
            </a:r>
            <a:r>
              <a:rPr lang="ja-JP" altLang="ja-JP"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伝えないと</a:t>
            </a:r>
            <a:r>
              <a:rPr lang="ja-JP" altLang="en-US"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相手</a:t>
            </a:r>
            <a:r>
              <a:rPr lang="ja-JP"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にはその気持ちは分かってもらえないんだ。</a:t>
            </a:r>
          </a:p>
          <a:p>
            <a:pPr fontAlgn="auto">
              <a:spcBef>
                <a:spcPts val="0"/>
              </a:spcBef>
              <a:spcAft>
                <a:spcPts val="0"/>
              </a:spcAft>
            </a:pPr>
            <a:r>
              <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ja-JP"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子ども</a:t>
            </a:r>
            <a:r>
              <a:rPr lang="ja-JP"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から一度も</a:t>
            </a:r>
            <a:r>
              <a:rPr lang="ja-JP" altLang="ja-JP"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褒め言葉</a:t>
            </a:r>
            <a:r>
              <a:rPr lang="ja-JP" altLang="ja-JP"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を言われないまま死んで</a:t>
            </a:r>
            <a:r>
              <a:rPr lang="ja-JP" altLang="ja-JP"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いく</a:t>
            </a:r>
            <a:r>
              <a:rPr lang="ja-JP" altLang="en-US"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親も</a:t>
            </a:r>
            <a:r>
              <a:rPr lang="ja-JP" altLang="ja-JP"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多いん</a:t>
            </a:r>
            <a:r>
              <a:rPr lang="ja-JP"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だ</a:t>
            </a:r>
            <a:r>
              <a:rPr lang="ja-JP" altLang="ja-JP"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en-US" altLang="ja-JP"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今、言わないとその思いは伝えることができないかもしれないんだよ。</a:t>
            </a:r>
            <a:endParaRPr lang="en-US" altLang="ja-JP"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endPar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pPr>
            <a:r>
              <a:rPr lang="ja-JP" altLang="en-US"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こんな</a:t>
            </a:r>
            <a:r>
              <a:rPr lang="ja-JP"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話し</a:t>
            </a:r>
            <a:r>
              <a:rPr lang="ja-JP" altLang="ja-JP"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褒め言葉カード</a:t>
            </a:r>
            <a:r>
              <a:rPr lang="ja-JP" altLang="ja-JP"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研修で</a:t>
            </a:r>
            <a:r>
              <a:rPr lang="ja-JP" altLang="en-US"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伝えています</a:t>
            </a:r>
            <a:r>
              <a:rPr lang="ja-JP" altLang="ja-JP"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Aft>
                <a:spcPts val="0"/>
              </a:spcAft>
              <a:defRPr/>
            </a:pPr>
            <a:endParaRPr lang="en-US" altLang="ja-JP" sz="1200" dirty="0" smtClean="0">
              <a:solidFill>
                <a:srgbClr val="000000"/>
              </a:solidFill>
              <a:latin typeface="Arial Black"/>
              <a:ea typeface="ＭＳ Ｐゴシック"/>
            </a:endParaRPr>
          </a:p>
          <a:p>
            <a:pPr fontAlgn="auto">
              <a:spcAft>
                <a:spcPts val="0"/>
              </a:spcAft>
              <a:defRPr/>
            </a:pPr>
            <a:endParaRPr lang="en-US" altLang="ja-JP" sz="1200" dirty="0" smtClean="0">
              <a:solidFill>
                <a:srgbClr val="000000"/>
              </a:solidFill>
              <a:latin typeface="Arial Black"/>
              <a:ea typeface="ＭＳ Ｐゴシック"/>
            </a:endParaRPr>
          </a:p>
          <a:p>
            <a:pPr fontAlgn="auto">
              <a:spcAft>
                <a:spcPts val="0"/>
              </a:spcAft>
              <a:defRPr/>
            </a:pPr>
            <a:endParaRPr lang="ja-JP" altLang="en-US" sz="1200" dirty="0" smtClean="0">
              <a:solidFill>
                <a:srgbClr val="000000"/>
              </a:solidFill>
              <a:latin typeface="Arial Black"/>
              <a:ea typeface="ＭＳ Ｐゴシック"/>
            </a:endParaRPr>
          </a:p>
        </p:txBody>
      </p:sp>
      <p:sp>
        <p:nvSpPr>
          <p:cNvPr id="7" name="タイトル 3"/>
          <p:cNvSpPr txBox="1">
            <a:spLocks/>
          </p:cNvSpPr>
          <p:nvPr/>
        </p:nvSpPr>
        <p:spPr>
          <a:xfrm>
            <a:off x="61096" y="908720"/>
            <a:ext cx="9104372" cy="3312367"/>
          </a:xfrm>
          <a:prstGeom prst="rect">
            <a:avLst/>
          </a:prstGeom>
        </p:spPr>
        <p:txBody>
          <a:bodyPr vert="horz" lIns="91440" tIns="45720" rIns="91440" bIns="45720" rtlCol="0" anchor="ctr">
            <a:normAutofit fontScale="97500"/>
          </a:bodyPr>
          <a:lstStyle/>
          <a:p>
            <a:pPr fontAlgn="auto">
              <a:spcAft>
                <a:spcPts val="0"/>
              </a:spcAft>
              <a:defRPr/>
            </a:pPr>
            <a:endParaRPr lang="ja-JP" altLang="en-US" sz="1200" dirty="0" smtClean="0">
              <a:solidFill>
                <a:srgbClr val="000000"/>
              </a:solidFill>
              <a:latin typeface="Arial Black"/>
              <a:ea typeface="ＭＳ Ｐゴシック"/>
            </a:endParaRPr>
          </a:p>
        </p:txBody>
      </p:sp>
      <p:sp>
        <p:nvSpPr>
          <p:cNvPr id="8" name="タイトル 3"/>
          <p:cNvSpPr txBox="1">
            <a:spLocks/>
          </p:cNvSpPr>
          <p:nvPr/>
        </p:nvSpPr>
        <p:spPr>
          <a:xfrm>
            <a:off x="118222" y="908720"/>
            <a:ext cx="9378458" cy="5040560"/>
          </a:xfrm>
          <a:prstGeom prst="rect">
            <a:avLst/>
          </a:prstGeom>
        </p:spPr>
        <p:txBody>
          <a:bodyPr vert="horz" lIns="91440" tIns="45720" rIns="91440" bIns="45720" rtlCol="0" anchor="ctr">
            <a:normAutofit fontScale="97500"/>
          </a:bodyPr>
          <a:lstStyle/>
          <a:p>
            <a:pPr fontAlgn="auto">
              <a:spcAft>
                <a:spcPts val="0"/>
              </a:spcAft>
            </a:pPr>
            <a:endParaRPr lang="ja-JP" altLang="en-US" sz="1200" dirty="0" smtClean="0">
              <a:solidFill>
                <a:srgbClr val="000000"/>
              </a:solidFill>
              <a:latin typeface="Arial Black"/>
              <a:ea typeface="ＭＳ Ｐゴシック"/>
            </a:endParaRPr>
          </a:p>
        </p:txBody>
      </p:sp>
      <p:sp>
        <p:nvSpPr>
          <p:cNvPr id="2" name="フッター プレースホルダー 1"/>
          <p:cNvSpPr>
            <a:spLocks noGrp="1"/>
          </p:cNvSpPr>
          <p:nvPr>
            <p:ph type="ftr" sz="quarter" idx="11"/>
          </p:nvPr>
        </p:nvSpPr>
        <p:spPr>
          <a:xfrm>
            <a:off x="495300" y="6381329"/>
            <a:ext cx="3714750" cy="395392"/>
          </a:xfrm>
        </p:spPr>
        <p:txBody>
          <a:bodyPr/>
          <a:lstStyle/>
          <a:p>
            <a:r>
              <a:rPr lang="ja-JP" altLang="en-US" dirty="0" smtClean="0">
                <a:solidFill>
                  <a:srgbClr val="000000"/>
                </a:solidFill>
              </a:rPr>
              <a:t>～</a:t>
            </a:r>
            <a:r>
              <a:rPr lang="ja-JP" altLang="en-US" dirty="0">
                <a:solidFill>
                  <a:srgbClr val="000000"/>
                </a:solidFill>
              </a:rPr>
              <a:t> 「褒め言葉カードで仕事と家庭の幸せの連鎖</a:t>
            </a:r>
            <a:r>
              <a:rPr lang="ja-JP" altLang="en-US" dirty="0" smtClean="0">
                <a:solidFill>
                  <a:srgbClr val="000000"/>
                </a:solidFill>
              </a:rPr>
              <a:t>を引きおこす</a:t>
            </a:r>
            <a:r>
              <a:rPr lang="ja-JP" altLang="en-US" dirty="0">
                <a:solidFill>
                  <a:srgbClr val="000000"/>
                </a:solidFill>
              </a:rPr>
              <a:t>」 </a:t>
            </a:r>
            <a:r>
              <a:rPr lang="ja-JP" altLang="en-US" dirty="0" smtClean="0">
                <a:solidFill>
                  <a:srgbClr val="000000"/>
                </a:solidFill>
              </a:rPr>
              <a:t>～　　　　　　　　　　　　　　　　　　　　　　　　　　　　　　　一般社団法人日本褒め言葉カード協会</a:t>
            </a:r>
            <a:endParaRPr lang="ja-JP" altLang="en-US" dirty="0">
              <a:solidFill>
                <a:srgbClr val="000000"/>
              </a:solidFill>
            </a:endParaRPr>
          </a:p>
        </p:txBody>
      </p:sp>
      <p:sp>
        <p:nvSpPr>
          <p:cNvPr id="10" name="スライド番号プレースホルダー 3"/>
          <p:cNvSpPr>
            <a:spLocks noGrp="1"/>
          </p:cNvSpPr>
          <p:nvPr>
            <p:ph type="sldNum" sz="quarter" idx="12"/>
          </p:nvPr>
        </p:nvSpPr>
        <p:spPr>
          <a:xfrm>
            <a:off x="9176260" y="6414812"/>
            <a:ext cx="535271" cy="365125"/>
          </a:xfrm>
        </p:spPr>
        <p:txBody>
          <a:bodyPr/>
          <a:lstStyle/>
          <a:p>
            <a:fld id="{1CAE0D1D-5979-4730-BD56-0B251CBF5953}" type="slidenum">
              <a:rPr lang="ja-JP" altLang="en-US" sz="1800" b="0" smtClean="0">
                <a:solidFill>
                  <a:srgbClr val="000000"/>
                </a:solidFill>
              </a:rPr>
              <a:pPr/>
              <a:t>17</a:t>
            </a:fld>
            <a:endParaRPr lang="ja-JP" altLang="en-US" sz="1800" b="0">
              <a:solidFill>
                <a:srgbClr val="000000"/>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5091" y="1340769"/>
            <a:ext cx="3974677" cy="288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477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6507" y="147"/>
            <a:ext cx="8970997" cy="467970"/>
          </a:xfrm>
        </p:spPr>
        <p:txBody>
          <a:bodyPr>
            <a:noAutofit/>
          </a:bodyPr>
          <a:lstStyle/>
          <a:p>
            <a:r>
              <a:rPr kumimoji="1" lang="ja-JP" altLang="en-US" sz="2400" dirty="0" smtClean="0"/>
              <a:t>参考、最後だとわかっていたなら</a:t>
            </a:r>
            <a:r>
              <a:rPr lang="ja-JP" altLang="ja-JP" sz="2400" dirty="0" smtClean="0"/>
              <a:t>～</a:t>
            </a:r>
            <a:endParaRPr kumimoji="1" lang="ja-JP" altLang="en-US" sz="2400" dirty="0"/>
          </a:p>
        </p:txBody>
      </p:sp>
      <p:sp>
        <p:nvSpPr>
          <p:cNvPr id="3" name="コンテンツ プレースホルダー 2"/>
          <p:cNvSpPr>
            <a:spLocks noGrp="1"/>
          </p:cNvSpPr>
          <p:nvPr>
            <p:ph idx="1"/>
          </p:nvPr>
        </p:nvSpPr>
        <p:spPr>
          <a:xfrm>
            <a:off x="350490" y="476672"/>
            <a:ext cx="8970997" cy="6192688"/>
          </a:xfrm>
        </p:spPr>
        <p:txBody>
          <a:bodyPr>
            <a:normAutofit fontScale="70000" lnSpcReduction="20000"/>
          </a:bodyPr>
          <a:lstStyle/>
          <a:p>
            <a:pPr fontAlgn="base"/>
            <a:r>
              <a:rPr lang="ja-JP" altLang="en-US" b="0" dirty="0" smtClean="0">
                <a:latin typeface="メイリオ" panose="020B0604030504040204" pitchFamily="50" charset="-128"/>
                <a:ea typeface="メイリオ" panose="020B0604030504040204" pitchFamily="50" charset="-128"/>
                <a:cs typeface="メイリオ" panose="020B0604030504040204" pitchFamily="50" charset="-128"/>
              </a:rPr>
              <a:t>～最後</a:t>
            </a: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だと分かっていたなら</a:t>
            </a:r>
            <a:endParaRPr lang="en-US"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fontAlgn="base"/>
            <a:r>
              <a:rPr lang="ja-JP" altLang="ja-JP" b="0" dirty="0">
                <a:latin typeface="メイリオ" panose="020B0604030504040204" pitchFamily="50" charset="-128"/>
                <a:ea typeface="メイリオ" panose="020B0604030504040204" pitchFamily="50" charset="-128"/>
                <a:cs typeface="メイリオ" panose="020B0604030504040204" pitchFamily="50" charset="-128"/>
              </a:rPr>
              <a:t>あなたが眠りにつくのを見るのが最後だとわかっていたら　</a:t>
            </a: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b="0" dirty="0">
                <a:latin typeface="メイリオ" panose="020B0604030504040204" pitchFamily="50" charset="-128"/>
                <a:ea typeface="メイリオ" panose="020B0604030504040204" pitchFamily="50" charset="-128"/>
                <a:cs typeface="メイリオ" panose="020B0604030504040204" pitchFamily="50" charset="-128"/>
              </a:rPr>
              <a:t>わたしは　もっとちゃんとカバーをかけて　神様にその魂を守ってくださるように祈っただろう</a:t>
            </a:r>
          </a:p>
          <a:p>
            <a:pPr fontAlgn="base"/>
            <a:r>
              <a:rPr lang="ja-JP" altLang="ja-JP" b="0" dirty="0">
                <a:latin typeface="メイリオ" panose="020B0604030504040204" pitchFamily="50" charset="-128"/>
                <a:ea typeface="メイリオ" panose="020B0604030504040204" pitchFamily="50" charset="-128"/>
                <a:cs typeface="メイリオ" panose="020B0604030504040204" pitchFamily="50" charset="-128"/>
              </a:rPr>
              <a:t>あなたがドアを出て行くのを見るのが最後だとわかっていたら</a:t>
            </a: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b="0" dirty="0">
                <a:latin typeface="メイリオ" panose="020B0604030504040204" pitchFamily="50" charset="-128"/>
                <a:ea typeface="メイリオ" panose="020B0604030504040204" pitchFamily="50" charset="-128"/>
                <a:cs typeface="メイリオ" panose="020B0604030504040204" pitchFamily="50" charset="-128"/>
              </a:rPr>
              <a:t>わたしは　あなたを抱きしめて　キスをして　そして　またもう一度呼び寄せて　抱きしめただろう</a:t>
            </a:r>
          </a:p>
          <a:p>
            <a:pPr fontAlgn="base"/>
            <a:r>
              <a:rPr lang="ja-JP" altLang="ja-JP" b="0" dirty="0">
                <a:latin typeface="メイリオ" panose="020B0604030504040204" pitchFamily="50" charset="-128"/>
                <a:ea typeface="メイリオ" panose="020B0604030504040204" pitchFamily="50" charset="-128"/>
                <a:cs typeface="メイリオ" panose="020B0604030504040204" pitchFamily="50" charset="-128"/>
              </a:rPr>
              <a:t>あなたが喜びに満ちた声をあげるのを聞くのが最後だとわかっていたら</a:t>
            </a:r>
            <a:r>
              <a:rPr lang="ja-JP" altLang="en-US" b="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b="0" dirty="0">
                <a:latin typeface="メイリオ" panose="020B0604030504040204" pitchFamily="50" charset="-128"/>
                <a:ea typeface="メイリオ" panose="020B0604030504040204" pitchFamily="50" charset="-128"/>
                <a:cs typeface="メイリオ" panose="020B0604030504040204" pitchFamily="50" charset="-128"/>
              </a:rPr>
              <a:t>わたしは　その一部始終をビデオにとって　毎日繰り返し見ただろう</a:t>
            </a:r>
          </a:p>
          <a:p>
            <a:pPr fontAlgn="base"/>
            <a:r>
              <a:rPr lang="ja-JP" altLang="ja-JP" b="0" dirty="0">
                <a:latin typeface="メイリオ" panose="020B0604030504040204" pitchFamily="50" charset="-128"/>
                <a:ea typeface="メイリオ" panose="020B0604030504040204" pitchFamily="50" charset="-128"/>
                <a:cs typeface="メイリオ" panose="020B0604030504040204" pitchFamily="50" charset="-128"/>
              </a:rPr>
              <a:t>あなたは言わなくても　分かってくれていたかもしれない</a:t>
            </a:r>
            <a:r>
              <a:rPr lang="ja-JP" altLang="ja-JP" b="0" dirty="0" smtClean="0">
                <a:latin typeface="メイリオ" panose="020B0604030504040204" pitchFamily="50" charset="-128"/>
                <a:ea typeface="メイリオ" panose="020B0604030504040204" pitchFamily="50" charset="-128"/>
                <a:cs typeface="メイリオ" panose="020B0604030504040204" pitchFamily="50" charset="-128"/>
              </a:rPr>
              <a:t>けれど</a:t>
            </a:r>
            <a:r>
              <a:rPr lang="ja-JP" altLang="en-US" b="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b="0" dirty="0" smtClean="0">
                <a:latin typeface="メイリオ" panose="020B0604030504040204" pitchFamily="50" charset="-128"/>
                <a:ea typeface="メイリオ" panose="020B0604030504040204" pitchFamily="50" charset="-128"/>
                <a:cs typeface="メイリオ" panose="020B0604030504040204" pitchFamily="50" charset="-128"/>
              </a:rPr>
              <a:t>最後</a:t>
            </a:r>
            <a:r>
              <a:rPr lang="ja-JP" altLang="ja-JP" b="0" dirty="0">
                <a:latin typeface="メイリオ" panose="020B0604030504040204" pitchFamily="50" charset="-128"/>
                <a:ea typeface="メイリオ" panose="020B0604030504040204" pitchFamily="50" charset="-128"/>
                <a:cs typeface="メイリオ" panose="020B0604030504040204" pitchFamily="50" charset="-128"/>
              </a:rPr>
              <a:t>だとわかっていたなら</a:t>
            </a:r>
            <a:r>
              <a:rPr lang="en-US" altLang="ja-JP" b="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0" dirty="0">
                <a:latin typeface="メイリオ" panose="020B0604030504040204" pitchFamily="50" charset="-128"/>
                <a:ea typeface="メイリオ" panose="020B0604030504040204" pitchFamily="50" charset="-128"/>
                <a:cs typeface="メイリオ" panose="020B0604030504040204" pitchFamily="50" charset="-128"/>
              </a:rPr>
            </a:br>
            <a:r>
              <a:rPr lang="ja-JP" altLang="ja-JP" b="0" dirty="0">
                <a:latin typeface="メイリオ" panose="020B0604030504040204" pitchFamily="50" charset="-128"/>
                <a:ea typeface="メイリオ" panose="020B0604030504040204" pitchFamily="50" charset="-128"/>
                <a:cs typeface="メイリオ" panose="020B0604030504040204" pitchFamily="50" charset="-128"/>
              </a:rPr>
              <a:t>一言だけでもいい・・・「あなたを愛してる」と　わたしは　伝えただろう</a:t>
            </a:r>
          </a:p>
          <a:p>
            <a:pPr fontAlgn="base"/>
            <a:r>
              <a:rPr lang="ja-JP" altLang="ja-JP" b="0" dirty="0">
                <a:latin typeface="メイリオ" panose="020B0604030504040204" pitchFamily="50" charset="-128"/>
                <a:ea typeface="メイリオ" panose="020B0604030504040204" pitchFamily="50" charset="-128"/>
                <a:cs typeface="メイリオ" panose="020B0604030504040204" pitchFamily="50" charset="-128"/>
              </a:rPr>
              <a:t>たしかにいつも明日はやってくる　でも　もしそれがわたしの勘違いで今日で全てが終わるのだとしたら</a:t>
            </a:r>
            <a:r>
              <a:rPr lang="en-US" altLang="ja-JP" b="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0" dirty="0">
                <a:latin typeface="メイリオ" panose="020B0604030504040204" pitchFamily="50" charset="-128"/>
                <a:ea typeface="メイリオ" panose="020B0604030504040204" pitchFamily="50" charset="-128"/>
                <a:cs typeface="メイリオ" panose="020B0604030504040204" pitchFamily="50" charset="-128"/>
              </a:rPr>
            </a:br>
            <a:r>
              <a:rPr lang="ja-JP" altLang="ja-JP" b="0" dirty="0">
                <a:latin typeface="メイリオ" panose="020B0604030504040204" pitchFamily="50" charset="-128"/>
                <a:ea typeface="メイリオ" panose="020B0604030504040204" pitchFamily="50" charset="-128"/>
                <a:cs typeface="メイリオ" panose="020B0604030504040204" pitchFamily="50" charset="-128"/>
              </a:rPr>
              <a:t>わたしは　今日　どんなにあなたを愛して</a:t>
            </a:r>
            <a:r>
              <a:rPr lang="ja-JP" altLang="ja-JP" b="0" dirty="0" smtClean="0">
                <a:latin typeface="メイリオ" panose="020B0604030504040204" pitchFamily="50" charset="-128"/>
                <a:ea typeface="メイリオ" panose="020B0604030504040204" pitchFamily="50" charset="-128"/>
                <a:cs typeface="メイリオ" panose="020B0604030504040204" pitchFamily="50" charset="-128"/>
              </a:rPr>
              <a:t>い</a:t>
            </a:r>
            <a:r>
              <a:rPr lang="ja-JP" altLang="en-US" b="0" dirty="0" smtClean="0">
                <a:latin typeface="メイリオ" panose="020B0604030504040204" pitchFamily="50" charset="-128"/>
                <a:ea typeface="メイリオ" panose="020B0604030504040204" pitchFamily="50" charset="-128"/>
                <a:cs typeface="メイリオ" panose="020B0604030504040204" pitchFamily="50" charset="-128"/>
              </a:rPr>
              <a:t>た</a:t>
            </a:r>
            <a:r>
              <a:rPr lang="ja-JP" altLang="ja-JP" b="0" dirty="0" smtClean="0">
                <a:latin typeface="メイリオ" panose="020B0604030504040204" pitchFamily="50" charset="-128"/>
                <a:ea typeface="メイリオ" panose="020B0604030504040204" pitchFamily="50" charset="-128"/>
                <a:cs typeface="メイリオ" panose="020B0604030504040204" pitchFamily="50" charset="-128"/>
              </a:rPr>
              <a:t>か</a:t>
            </a:r>
            <a:r>
              <a:rPr lang="ja-JP" altLang="ja-JP" b="0" dirty="0">
                <a:latin typeface="メイリオ" panose="020B0604030504040204" pitchFamily="50" charset="-128"/>
                <a:ea typeface="メイリオ" panose="020B0604030504040204" pitchFamily="50" charset="-128"/>
                <a:cs typeface="メイリオ" panose="020B0604030504040204" pitchFamily="50" charset="-128"/>
              </a:rPr>
              <a:t>　伝えたい</a:t>
            </a:r>
          </a:p>
          <a:p>
            <a:pPr fontAlgn="base"/>
            <a:r>
              <a:rPr lang="ja-JP" altLang="ja-JP" b="0" dirty="0">
                <a:latin typeface="メイリオ" panose="020B0604030504040204" pitchFamily="50" charset="-128"/>
                <a:ea typeface="メイリオ" panose="020B0604030504040204" pitchFamily="50" charset="-128"/>
                <a:cs typeface="メイリオ" panose="020B0604030504040204" pitchFamily="50" charset="-128"/>
              </a:rPr>
              <a:t>そして　私達は　忘れないようにしたい</a:t>
            </a:r>
            <a:r>
              <a:rPr lang="en-US" altLang="ja-JP" b="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0" dirty="0">
                <a:latin typeface="メイリオ" panose="020B0604030504040204" pitchFamily="50" charset="-128"/>
                <a:ea typeface="メイリオ" panose="020B0604030504040204" pitchFamily="50" charset="-128"/>
                <a:cs typeface="メイリオ" panose="020B0604030504040204" pitchFamily="50" charset="-128"/>
              </a:rPr>
            </a:br>
            <a:r>
              <a:rPr lang="ja-JP" altLang="ja-JP" b="0" dirty="0">
                <a:latin typeface="メイリオ" panose="020B0604030504040204" pitchFamily="50" charset="-128"/>
                <a:ea typeface="メイリオ" panose="020B0604030504040204" pitchFamily="50" charset="-128"/>
                <a:cs typeface="メイリオ" panose="020B0604030504040204" pitchFamily="50" charset="-128"/>
              </a:rPr>
              <a:t>若い人にも　年老いた人にも　明日は誰にも約束されていないのだということ</a:t>
            </a:r>
            <a:r>
              <a:rPr lang="ja-JP" altLang="ja-JP" b="0" dirty="0" smtClean="0">
                <a:latin typeface="メイリオ" panose="020B0604030504040204" pitchFamily="50" charset="-128"/>
                <a:ea typeface="メイリオ" panose="020B0604030504040204" pitchFamily="50" charset="-128"/>
                <a:cs typeface="メイリオ" panose="020B0604030504040204" pitchFamily="50" charset="-128"/>
              </a:rPr>
              <a:t>を</a:t>
            </a:r>
            <a:endParaRPr lang="ja-JP" altLang="ja-JP" b="0" dirty="0">
              <a:latin typeface="メイリオ" panose="020B0604030504040204" pitchFamily="50" charset="-128"/>
              <a:ea typeface="メイリオ" panose="020B0604030504040204" pitchFamily="50" charset="-128"/>
              <a:cs typeface="メイリオ" panose="020B0604030504040204" pitchFamily="50" charset="-128"/>
            </a:endParaRPr>
          </a:p>
          <a:p>
            <a:pPr fontAlgn="base"/>
            <a:r>
              <a:rPr lang="ja-JP" altLang="ja-JP" b="0" dirty="0">
                <a:latin typeface="メイリオ" panose="020B0604030504040204" pitchFamily="50" charset="-128"/>
                <a:ea typeface="メイリオ" panose="020B0604030504040204" pitchFamily="50" charset="-128"/>
                <a:cs typeface="メイリオ" panose="020B0604030504040204" pitchFamily="50" charset="-128"/>
              </a:rPr>
              <a:t>愛する人を抱きしめるのは　今日が最後になるかもしれないことを</a:t>
            </a:r>
            <a:r>
              <a:rPr lang="en-US" altLang="ja-JP" b="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0" dirty="0">
                <a:latin typeface="メイリオ" panose="020B0604030504040204" pitchFamily="50" charset="-128"/>
                <a:ea typeface="メイリオ" panose="020B0604030504040204" pitchFamily="50" charset="-128"/>
                <a:cs typeface="メイリオ" panose="020B0604030504040204" pitchFamily="50" charset="-128"/>
              </a:rPr>
            </a:br>
            <a:r>
              <a:rPr lang="ja-JP" altLang="ja-JP" b="0" dirty="0">
                <a:latin typeface="メイリオ" panose="020B0604030504040204" pitchFamily="50" charset="-128"/>
                <a:ea typeface="メイリオ" panose="020B0604030504040204" pitchFamily="50" charset="-128"/>
                <a:cs typeface="メイリオ" panose="020B0604030504040204" pitchFamily="50" charset="-128"/>
              </a:rPr>
              <a:t>明日が来るのを待っているなら　今日でもいいはず</a:t>
            </a:r>
          </a:p>
          <a:p>
            <a:pPr fontAlgn="base"/>
            <a:r>
              <a:rPr lang="ja-JP" altLang="ja-JP" b="0" dirty="0">
                <a:latin typeface="メイリオ" panose="020B0604030504040204" pitchFamily="50" charset="-128"/>
                <a:ea typeface="メイリオ" panose="020B0604030504040204" pitchFamily="50" charset="-128"/>
                <a:cs typeface="メイリオ" panose="020B0604030504040204" pitchFamily="50" charset="-128"/>
              </a:rPr>
              <a:t>もし明日がこないとしたら　あなたは今日を後悔するだろうから</a:t>
            </a:r>
            <a:r>
              <a:rPr lang="en-US" altLang="ja-JP" b="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0" dirty="0">
                <a:latin typeface="メイリオ" panose="020B0604030504040204" pitchFamily="50" charset="-128"/>
                <a:ea typeface="メイリオ" panose="020B0604030504040204" pitchFamily="50" charset="-128"/>
                <a:cs typeface="メイリオ" panose="020B0604030504040204" pitchFamily="50" charset="-128"/>
              </a:rPr>
            </a:br>
            <a:r>
              <a:rPr lang="ja-JP" altLang="ja-JP" b="0" dirty="0">
                <a:latin typeface="メイリオ" panose="020B0604030504040204" pitchFamily="50" charset="-128"/>
                <a:ea typeface="メイリオ" panose="020B0604030504040204" pitchFamily="50" charset="-128"/>
                <a:cs typeface="メイリオ" panose="020B0604030504040204" pitchFamily="50" charset="-128"/>
              </a:rPr>
              <a:t>微笑みや　抱擁や　キスをするための　ほんのちょっとの時間を　どうして惜しんだのか</a:t>
            </a:r>
          </a:p>
          <a:p>
            <a:pPr fontAlgn="base"/>
            <a:r>
              <a:rPr lang="ja-JP" altLang="ja-JP" b="0" dirty="0">
                <a:latin typeface="メイリオ" panose="020B0604030504040204" pitchFamily="50" charset="-128"/>
                <a:ea typeface="メイリオ" panose="020B0604030504040204" pitchFamily="50" charset="-128"/>
                <a:cs typeface="メイリオ" panose="020B0604030504040204" pitchFamily="50" charset="-128"/>
              </a:rPr>
              <a:t>忙しさを理由に　その人の最後の願いとなってしまったことを　どうしてしてあげられなかったのかと</a:t>
            </a:r>
          </a:p>
          <a:p>
            <a:pPr fontAlgn="base"/>
            <a:r>
              <a:rPr lang="ja-JP" altLang="ja-JP" b="0" dirty="0">
                <a:latin typeface="メイリオ" panose="020B0604030504040204" pitchFamily="50" charset="-128"/>
                <a:ea typeface="メイリオ" panose="020B0604030504040204" pitchFamily="50" charset="-128"/>
                <a:cs typeface="メイリオ" panose="020B0604030504040204" pitchFamily="50" charset="-128"/>
              </a:rPr>
              <a:t>だから　今日　あなたの大切な人たちをしっかりと抱きしめよう</a:t>
            </a:r>
            <a:r>
              <a:rPr lang="en-US" altLang="ja-JP" b="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0" dirty="0">
                <a:latin typeface="メイリオ" panose="020B0604030504040204" pitchFamily="50" charset="-128"/>
                <a:ea typeface="メイリオ" panose="020B0604030504040204" pitchFamily="50" charset="-128"/>
                <a:cs typeface="メイリオ" panose="020B0604030504040204" pitchFamily="50" charset="-128"/>
              </a:rPr>
            </a:br>
            <a:r>
              <a:rPr lang="ja-JP" altLang="ja-JP" b="0" dirty="0">
                <a:latin typeface="メイリオ" panose="020B0604030504040204" pitchFamily="50" charset="-128"/>
                <a:ea typeface="メイリオ" panose="020B0604030504040204" pitchFamily="50" charset="-128"/>
                <a:cs typeface="メイリオ" panose="020B0604030504040204" pitchFamily="50" charset="-128"/>
              </a:rPr>
              <a:t>そして　その人を愛していること</a:t>
            </a:r>
            <a:r>
              <a:rPr lang="en-US" altLang="ja-JP" b="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0" dirty="0">
                <a:latin typeface="メイリオ" panose="020B0604030504040204" pitchFamily="50" charset="-128"/>
                <a:ea typeface="メイリオ" panose="020B0604030504040204" pitchFamily="50" charset="-128"/>
                <a:cs typeface="メイリオ" panose="020B0604030504040204" pitchFamily="50" charset="-128"/>
              </a:rPr>
            </a:br>
            <a:r>
              <a:rPr lang="ja-JP" altLang="ja-JP" b="0" dirty="0">
                <a:latin typeface="メイリオ" panose="020B0604030504040204" pitchFamily="50" charset="-128"/>
                <a:ea typeface="メイリオ" panose="020B0604030504040204" pitchFamily="50" charset="-128"/>
                <a:cs typeface="メイリオ" panose="020B0604030504040204" pitchFamily="50" charset="-128"/>
              </a:rPr>
              <a:t>いつでも　いつまでも大切な存在だと言うことをそっと伝えよう</a:t>
            </a:r>
          </a:p>
          <a:p>
            <a:pPr fontAlgn="base"/>
            <a:r>
              <a:rPr lang="ja-JP" altLang="ja-JP" b="0" dirty="0">
                <a:latin typeface="メイリオ" panose="020B0604030504040204" pitchFamily="50" charset="-128"/>
                <a:ea typeface="メイリオ" panose="020B0604030504040204" pitchFamily="50" charset="-128"/>
                <a:cs typeface="メイリオ" panose="020B0604030504040204" pitchFamily="50" charset="-128"/>
              </a:rPr>
              <a:t>「ごめんね」や「許してね」や「ありがとう」や「気にしないで」を伝える時を持とう</a:t>
            </a:r>
            <a:r>
              <a:rPr lang="en-US" altLang="ja-JP" b="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0" dirty="0">
                <a:latin typeface="メイリオ" panose="020B0604030504040204" pitchFamily="50" charset="-128"/>
                <a:ea typeface="メイリオ" panose="020B0604030504040204" pitchFamily="50" charset="-128"/>
                <a:cs typeface="メイリオ" panose="020B0604030504040204" pitchFamily="50" charset="-128"/>
              </a:rPr>
            </a:br>
            <a:r>
              <a:rPr lang="ja-JP" altLang="ja-JP" b="0" dirty="0">
                <a:latin typeface="メイリオ" panose="020B0604030504040204" pitchFamily="50" charset="-128"/>
                <a:ea typeface="メイリオ" panose="020B0604030504040204" pitchFamily="50" charset="-128"/>
                <a:cs typeface="メイリオ" panose="020B0604030504040204" pitchFamily="50" charset="-128"/>
              </a:rPr>
              <a:t>そうすれば　もし明日が来ないとしても　あなたは今日を後悔しないだろうから</a:t>
            </a:r>
          </a:p>
          <a:p>
            <a:pPr fontAlgn="base"/>
            <a:r>
              <a:rPr lang="ja-JP" altLang="ja-JP" b="0" dirty="0">
                <a:latin typeface="メイリオ" panose="020B0604030504040204" pitchFamily="50" charset="-128"/>
                <a:ea typeface="メイリオ" panose="020B0604030504040204" pitchFamily="50" charset="-128"/>
                <a:cs typeface="メイリオ" panose="020B0604030504040204" pitchFamily="50" charset="-128"/>
              </a:rPr>
              <a:t>『最後だとわかっていたなら』（サンクチュアリ出版）</a:t>
            </a:r>
            <a:r>
              <a:rPr lang="ja-JP" altLang="ja-JP" b="0" dirty="0" smtClean="0">
                <a:latin typeface="メイリオ" panose="020B0604030504040204" pitchFamily="50" charset="-128"/>
                <a:ea typeface="メイリオ" panose="020B0604030504040204" pitchFamily="50" charset="-128"/>
                <a:cs typeface="メイリオ" panose="020B0604030504040204" pitchFamily="50" charset="-128"/>
              </a:rPr>
              <a:t>より</a:t>
            </a:r>
            <a:endParaRPr lang="ja-JP" altLang="ja-JP" b="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フッター プレースホルダー 3"/>
          <p:cNvSpPr>
            <a:spLocks noGrp="1"/>
          </p:cNvSpPr>
          <p:nvPr>
            <p:ph type="ftr" sz="quarter" idx="11"/>
          </p:nvPr>
        </p:nvSpPr>
        <p:spPr/>
        <p:txBody>
          <a:bodyPr/>
          <a:lstStyle/>
          <a:p>
            <a:r>
              <a:rPr lang="ja-JP" altLang="en-US" dirty="0" smtClean="0">
                <a:solidFill>
                  <a:srgbClr val="000000"/>
                </a:solidFill>
              </a:rPr>
              <a:t>～</a:t>
            </a:r>
            <a:r>
              <a:rPr lang="ja-JP" altLang="en-US" dirty="0">
                <a:solidFill>
                  <a:srgbClr val="000000"/>
                </a:solidFill>
              </a:rPr>
              <a:t> 「褒め言葉カードで仕事と家庭の幸せの連鎖をおこす」 </a:t>
            </a:r>
            <a:r>
              <a:rPr lang="ja-JP" altLang="en-US" dirty="0" smtClean="0">
                <a:solidFill>
                  <a:srgbClr val="000000"/>
                </a:solidFill>
              </a:rPr>
              <a:t>～　　　　　　　　　　　　　　　　　　　　　　　　　　　　　　　一般社団法人日本褒め言葉カード協会</a:t>
            </a:r>
            <a:endParaRPr lang="ja-JP" altLang="en-US" dirty="0">
              <a:solidFill>
                <a:srgbClr val="000000"/>
              </a:solidFill>
            </a:endParaRPr>
          </a:p>
        </p:txBody>
      </p:sp>
      <p:sp>
        <p:nvSpPr>
          <p:cNvPr id="5" name="スライド番号プレースホルダー 4"/>
          <p:cNvSpPr>
            <a:spLocks noGrp="1"/>
          </p:cNvSpPr>
          <p:nvPr>
            <p:ph type="sldNum" sz="quarter" idx="12"/>
          </p:nvPr>
        </p:nvSpPr>
        <p:spPr>
          <a:xfrm>
            <a:off x="9087462" y="6453339"/>
            <a:ext cx="1356155" cy="216023"/>
          </a:xfrm>
        </p:spPr>
        <p:txBody>
          <a:bodyPr/>
          <a:lstStyle/>
          <a:p>
            <a:fld id="{1CAE0D1D-5979-4730-BD56-0B251CBF5953}" type="slidenum">
              <a:rPr lang="ja-JP" altLang="en-US" sz="2000" b="0">
                <a:solidFill>
                  <a:srgbClr val="000000"/>
                </a:solidFill>
              </a:rPr>
              <a:pPr/>
              <a:t>18</a:t>
            </a:fld>
            <a:endParaRPr lang="ja-JP" altLang="en-US" sz="2000" b="0" dirty="0">
              <a:solidFill>
                <a:srgbClr val="000000"/>
              </a:solidFill>
            </a:endParaRPr>
          </a:p>
          <a:p>
            <a:endParaRPr lang="ja-JP" altLang="en-US" dirty="0">
              <a:solidFill>
                <a:srgbClr val="D1282E"/>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9277" y="2996955"/>
            <a:ext cx="152717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9278" y="4775396"/>
            <a:ext cx="1638182" cy="129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43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番号プレースホルダー 5"/>
          <p:cNvSpPr>
            <a:spLocks noGrp="1"/>
          </p:cNvSpPr>
          <p:nvPr>
            <p:ph type="sldNum" sz="quarter" idx="11"/>
          </p:nvPr>
        </p:nvSpPr>
        <p:spPr>
          <a:xfrm>
            <a:off x="9426252" y="6588147"/>
            <a:ext cx="495300" cy="269875"/>
          </a:xfrm>
          <a:noFill/>
        </p:spPr>
        <p:txBody>
          <a:bodyPr/>
          <a:lstStyle>
            <a:lvl1pPr defTabSz="762000" eaLnBrk="0" hangingPunct="0">
              <a:spcBef>
                <a:spcPct val="20000"/>
              </a:spcBef>
              <a:defRPr kumimoji="1" sz="1400">
                <a:solidFill>
                  <a:srgbClr val="010000"/>
                </a:solidFill>
                <a:latin typeface="Arial" charset="0"/>
                <a:ea typeface="ＭＳ Ｐゴシック" pitchFamily="50" charset="-128"/>
              </a:defRPr>
            </a:lvl1pPr>
            <a:lvl2pPr marL="742950" indent="-285750" defTabSz="762000" eaLnBrk="0" hangingPunct="0">
              <a:spcBef>
                <a:spcPct val="20000"/>
              </a:spcBef>
              <a:buChar char="–"/>
              <a:defRPr kumimoji="1" sz="1600">
                <a:solidFill>
                  <a:srgbClr val="010000"/>
                </a:solidFill>
                <a:latin typeface="Arial" charset="0"/>
                <a:ea typeface="ＭＳ Ｐゴシック" pitchFamily="50" charset="-128"/>
              </a:defRPr>
            </a:lvl2pPr>
            <a:lvl3pPr marL="1143000" indent="-228600" defTabSz="762000" eaLnBrk="0" hangingPunct="0">
              <a:spcBef>
                <a:spcPct val="20000"/>
              </a:spcBef>
              <a:buChar char="•"/>
              <a:defRPr kumimoji="1" sz="1600">
                <a:solidFill>
                  <a:srgbClr val="010000"/>
                </a:solidFill>
                <a:latin typeface="Arial" charset="0"/>
                <a:ea typeface="ＭＳ Ｐゴシック" pitchFamily="50" charset="-128"/>
              </a:defRPr>
            </a:lvl3pPr>
            <a:lvl4pPr marL="1600200" indent="-228600" defTabSz="762000" eaLnBrk="0" hangingPunct="0">
              <a:spcBef>
                <a:spcPct val="20000"/>
              </a:spcBef>
              <a:buChar char="–"/>
              <a:defRPr kumimoji="1" sz="1600">
                <a:solidFill>
                  <a:srgbClr val="010000"/>
                </a:solidFill>
                <a:latin typeface="Arial" charset="0"/>
                <a:ea typeface="ＭＳ Ｐゴシック" pitchFamily="50" charset="-128"/>
              </a:defRPr>
            </a:lvl4pPr>
            <a:lvl5pPr marL="2057400" indent="-228600" defTabSz="762000" eaLnBrk="0" hangingPunct="0">
              <a:spcBef>
                <a:spcPct val="20000"/>
              </a:spcBef>
              <a:buChar char="•"/>
              <a:defRPr kumimoji="1" sz="1600">
                <a:solidFill>
                  <a:srgbClr val="010000"/>
                </a:solidFill>
                <a:latin typeface="Arial" charset="0"/>
                <a:ea typeface="ＭＳ Ｐゴシック" pitchFamily="50" charset="-128"/>
              </a:defRPr>
            </a:lvl5pPr>
            <a:lvl6pPr marL="2514600" indent="-228600" defTabSz="762000" eaLnBrk="0" fontAlgn="base" hangingPunct="0">
              <a:spcBef>
                <a:spcPct val="20000"/>
              </a:spcBef>
              <a:spcAft>
                <a:spcPct val="0"/>
              </a:spcAft>
              <a:buChar char="•"/>
              <a:defRPr kumimoji="1" sz="1600">
                <a:solidFill>
                  <a:srgbClr val="010000"/>
                </a:solidFill>
                <a:latin typeface="Arial" charset="0"/>
                <a:ea typeface="ＭＳ Ｐゴシック" pitchFamily="50" charset="-128"/>
              </a:defRPr>
            </a:lvl6pPr>
            <a:lvl7pPr marL="2971800" indent="-228600" defTabSz="762000" eaLnBrk="0" fontAlgn="base" hangingPunct="0">
              <a:spcBef>
                <a:spcPct val="20000"/>
              </a:spcBef>
              <a:spcAft>
                <a:spcPct val="0"/>
              </a:spcAft>
              <a:buChar char="•"/>
              <a:defRPr kumimoji="1" sz="1600">
                <a:solidFill>
                  <a:srgbClr val="010000"/>
                </a:solidFill>
                <a:latin typeface="Arial" charset="0"/>
                <a:ea typeface="ＭＳ Ｐゴシック" pitchFamily="50" charset="-128"/>
              </a:defRPr>
            </a:lvl7pPr>
            <a:lvl8pPr marL="3429000" indent="-228600" defTabSz="762000" eaLnBrk="0" fontAlgn="base" hangingPunct="0">
              <a:spcBef>
                <a:spcPct val="20000"/>
              </a:spcBef>
              <a:spcAft>
                <a:spcPct val="0"/>
              </a:spcAft>
              <a:buChar char="•"/>
              <a:defRPr kumimoji="1" sz="1600">
                <a:solidFill>
                  <a:srgbClr val="010000"/>
                </a:solidFill>
                <a:latin typeface="Arial" charset="0"/>
                <a:ea typeface="ＭＳ Ｐゴシック" pitchFamily="50" charset="-128"/>
              </a:defRPr>
            </a:lvl8pPr>
            <a:lvl9pPr marL="3886200" indent="-228600" defTabSz="762000" eaLnBrk="0" fontAlgn="base" hangingPunct="0">
              <a:spcBef>
                <a:spcPct val="20000"/>
              </a:spcBef>
              <a:spcAft>
                <a:spcPct val="0"/>
              </a:spcAft>
              <a:buChar char="•"/>
              <a:defRPr kumimoji="1" sz="1600">
                <a:solidFill>
                  <a:srgbClr val="010000"/>
                </a:solidFill>
                <a:latin typeface="Arial" charset="0"/>
                <a:ea typeface="ＭＳ Ｐゴシック" pitchFamily="50" charset="-128"/>
              </a:defRPr>
            </a:lvl9pPr>
          </a:lstStyle>
          <a:p>
            <a:pPr eaLnBrk="1" hangingPunct="1">
              <a:spcBef>
                <a:spcPct val="0"/>
              </a:spcBef>
            </a:pPr>
            <a:fld id="{9FA0DF58-D135-47D2-BE85-329B40013F36}" type="slidenum">
              <a:rPr kumimoji="0" lang="en-US" altLang="ja-JP" sz="1200" smtClean="0">
                <a:solidFill>
                  <a:schemeClr val="tx1"/>
                </a:solidFill>
                <a:latin typeface="Verdana" pitchFamily="34" charset="0"/>
              </a:rPr>
              <a:pPr eaLnBrk="1" hangingPunct="1">
                <a:spcBef>
                  <a:spcPct val="0"/>
                </a:spcBef>
              </a:pPr>
              <a:t>1</a:t>
            </a:fld>
            <a:endParaRPr kumimoji="0" lang="en-US" altLang="ja-JP" sz="1200" dirty="0" smtClean="0">
              <a:solidFill>
                <a:schemeClr val="tx1"/>
              </a:solidFill>
              <a:latin typeface="Verdana" pitchFamily="34" charset="0"/>
            </a:endParaRPr>
          </a:p>
        </p:txBody>
      </p:sp>
      <p:sp>
        <p:nvSpPr>
          <p:cNvPr id="5123" name="Rectangle 2"/>
          <p:cNvSpPr>
            <a:spLocks noGrp="1" noChangeArrowheads="1"/>
          </p:cNvSpPr>
          <p:nvPr>
            <p:ph type="title"/>
          </p:nvPr>
        </p:nvSpPr>
        <p:spPr>
          <a:xfrm>
            <a:off x="1064573" y="116633"/>
            <a:ext cx="7992121" cy="648072"/>
          </a:xfrm>
        </p:spPr>
        <p:txBody>
          <a:bodyPr/>
          <a:lstStyle/>
          <a:p>
            <a:pPr lvl="0" defTabSz="914400" eaLnBrk="1" fontAlgn="auto" hangingPunct="1">
              <a:spcBef>
                <a:spcPct val="20000"/>
              </a:spcBef>
              <a:spcAft>
                <a:spcPts val="0"/>
              </a:spcAft>
              <a:defRPr/>
            </a:pPr>
            <a:r>
              <a:rPr lang="en-US" altLang="ja-JP" sz="3600" b="0" dirty="0" smtClean="0">
                <a:solidFill>
                  <a:schemeClr val="tx1"/>
                </a:solidFill>
                <a:latin typeface="HGP創英角ｺﾞｼｯｸUB" pitchFamily="50" charset="-128"/>
                <a:ea typeface="HGP創英角ｺﾞｼｯｸUB" pitchFamily="50" charset="-128"/>
              </a:rPr>
              <a:t/>
            </a:r>
            <a:br>
              <a:rPr lang="en-US" altLang="ja-JP" sz="3600" b="0" dirty="0" smtClean="0">
                <a:solidFill>
                  <a:schemeClr val="tx1"/>
                </a:solidFill>
                <a:latin typeface="HGP創英角ｺﾞｼｯｸUB" pitchFamily="50" charset="-128"/>
                <a:ea typeface="HGP創英角ｺﾞｼｯｸUB" pitchFamily="50" charset="-128"/>
              </a:rPr>
            </a:br>
            <a:r>
              <a:rPr lang="en-US" altLang="ja-JP" sz="3600" b="0" dirty="0">
                <a:solidFill>
                  <a:schemeClr val="tx1"/>
                </a:solidFill>
                <a:latin typeface="HGP創英角ｺﾞｼｯｸUB" pitchFamily="50" charset="-128"/>
                <a:ea typeface="HGP創英角ｺﾞｼｯｸUB" pitchFamily="50" charset="-128"/>
              </a:rPr>
              <a:t/>
            </a:r>
            <a:br>
              <a:rPr lang="en-US" altLang="ja-JP" sz="3600" b="0" dirty="0">
                <a:solidFill>
                  <a:schemeClr val="tx1"/>
                </a:solidFill>
                <a:latin typeface="HGP創英角ｺﾞｼｯｸUB" pitchFamily="50" charset="-128"/>
                <a:ea typeface="HGP創英角ｺﾞｼｯｸUB" pitchFamily="50" charset="-128"/>
              </a:rPr>
            </a:br>
            <a:r>
              <a:rPr lang="ja-JP" altLang="en-US" sz="3600" b="0" dirty="0" smtClean="0">
                <a:solidFill>
                  <a:schemeClr val="tx1"/>
                </a:solidFill>
                <a:latin typeface="HGP創英角ｺﾞｼｯｸUB" pitchFamily="50" charset="-128"/>
                <a:ea typeface="HGP創英角ｺﾞｼｯｸUB" pitchFamily="50" charset="-128"/>
              </a:rPr>
              <a:t>講師プロフィール</a:t>
            </a:r>
            <a:r>
              <a:rPr lang="en-US" altLang="ja-JP" sz="1100" b="0" kern="1200" dirty="0">
                <a:solidFill>
                  <a:srgbClr val="000000"/>
                </a:solidFill>
                <a:cs typeface="+mn-cs"/>
              </a:rPr>
              <a:t/>
            </a:r>
            <a:br>
              <a:rPr lang="en-US" altLang="ja-JP" sz="1100" b="0" kern="1200" dirty="0">
                <a:solidFill>
                  <a:srgbClr val="000000"/>
                </a:solidFill>
                <a:cs typeface="+mn-cs"/>
              </a:rPr>
            </a:br>
            <a:r>
              <a:rPr lang="en-US" altLang="ja-JP" sz="1100" b="0" kern="1200" dirty="0" smtClean="0">
                <a:solidFill>
                  <a:srgbClr val="000000"/>
                </a:solidFill>
                <a:cs typeface="+mn-cs"/>
              </a:rPr>
              <a:t/>
            </a:r>
            <a:br>
              <a:rPr lang="en-US" altLang="ja-JP" sz="1100" b="0" kern="1200" dirty="0" smtClean="0">
                <a:solidFill>
                  <a:srgbClr val="000000"/>
                </a:solidFill>
                <a:cs typeface="+mn-cs"/>
              </a:rPr>
            </a:br>
            <a:r>
              <a:rPr lang="ja-JP" altLang="en-US" sz="1100" b="0" kern="1200" dirty="0">
                <a:solidFill>
                  <a:srgbClr val="000000"/>
                </a:solidFill>
                <a:cs typeface="+mn-cs"/>
              </a:rPr>
              <a:t>　　　　　　　　　　　　　　</a:t>
            </a:r>
            <a:r>
              <a:rPr lang="en-US" altLang="ja-JP" sz="1100" b="0" kern="1200" dirty="0">
                <a:solidFill>
                  <a:srgbClr val="000000"/>
                </a:solidFill>
                <a:cs typeface="+mn-cs"/>
              </a:rPr>
              <a:t/>
            </a:r>
            <a:br>
              <a:rPr lang="en-US" altLang="ja-JP" sz="1100" b="0" kern="1200" dirty="0">
                <a:solidFill>
                  <a:srgbClr val="000000"/>
                </a:solidFill>
                <a:cs typeface="+mn-cs"/>
              </a:rPr>
            </a:br>
            <a:endParaRPr lang="ja-JP" altLang="en-US" sz="3600" b="0" dirty="0" smtClean="0">
              <a:solidFill>
                <a:schemeClr val="tx1"/>
              </a:solidFill>
              <a:latin typeface="HGP創英角ｺﾞｼｯｸUB" pitchFamily="50" charset="-128"/>
              <a:ea typeface="HGP創英角ｺﾞｼｯｸUB" pitchFamily="50" charset="-128"/>
            </a:endParaRPr>
          </a:p>
        </p:txBody>
      </p:sp>
      <p:sp>
        <p:nvSpPr>
          <p:cNvPr id="5124" name="Text Box 3"/>
          <p:cNvSpPr txBox="1">
            <a:spLocks noChangeArrowheads="1"/>
          </p:cNvSpPr>
          <p:nvPr/>
        </p:nvSpPr>
        <p:spPr bwMode="auto">
          <a:xfrm>
            <a:off x="2432720" y="1052736"/>
            <a:ext cx="7200800" cy="547842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074738" eaLnBrk="0" hangingPunct="0">
              <a:spcBef>
                <a:spcPct val="20000"/>
              </a:spcBef>
              <a:defRPr kumimoji="1" sz="1400">
                <a:solidFill>
                  <a:srgbClr val="010000"/>
                </a:solidFill>
                <a:latin typeface="Arial" charset="0"/>
                <a:ea typeface="ＭＳ Ｐゴシック" pitchFamily="50" charset="-128"/>
              </a:defRPr>
            </a:lvl1pPr>
            <a:lvl2pPr marL="742950" indent="-285750" defTabSz="1074738" eaLnBrk="0" hangingPunct="0">
              <a:spcBef>
                <a:spcPct val="20000"/>
              </a:spcBef>
              <a:buChar char="–"/>
              <a:defRPr kumimoji="1" sz="1600">
                <a:solidFill>
                  <a:srgbClr val="010000"/>
                </a:solidFill>
                <a:latin typeface="Arial" charset="0"/>
                <a:ea typeface="ＭＳ Ｐゴシック" pitchFamily="50" charset="-128"/>
              </a:defRPr>
            </a:lvl2pPr>
            <a:lvl3pPr marL="1143000" indent="-228600" defTabSz="1074738" eaLnBrk="0" hangingPunct="0">
              <a:spcBef>
                <a:spcPct val="20000"/>
              </a:spcBef>
              <a:buChar char="•"/>
              <a:defRPr kumimoji="1" sz="1600">
                <a:solidFill>
                  <a:srgbClr val="010000"/>
                </a:solidFill>
                <a:latin typeface="Arial" charset="0"/>
                <a:ea typeface="ＭＳ Ｐゴシック" pitchFamily="50" charset="-128"/>
              </a:defRPr>
            </a:lvl3pPr>
            <a:lvl4pPr marL="1600200" indent="-228600" defTabSz="1074738" eaLnBrk="0" hangingPunct="0">
              <a:spcBef>
                <a:spcPct val="20000"/>
              </a:spcBef>
              <a:buChar char="–"/>
              <a:defRPr kumimoji="1" sz="1600">
                <a:solidFill>
                  <a:srgbClr val="010000"/>
                </a:solidFill>
                <a:latin typeface="Arial" charset="0"/>
                <a:ea typeface="ＭＳ Ｐゴシック" pitchFamily="50" charset="-128"/>
              </a:defRPr>
            </a:lvl4pPr>
            <a:lvl5pPr marL="2057400" indent="-228600" defTabSz="1074738" eaLnBrk="0" hangingPunct="0">
              <a:spcBef>
                <a:spcPct val="20000"/>
              </a:spcBef>
              <a:buChar char="•"/>
              <a:defRPr kumimoji="1" sz="1600">
                <a:solidFill>
                  <a:srgbClr val="010000"/>
                </a:solidFill>
                <a:latin typeface="Arial" charset="0"/>
                <a:ea typeface="ＭＳ Ｐゴシック" pitchFamily="50" charset="-128"/>
              </a:defRPr>
            </a:lvl5pPr>
            <a:lvl6pPr marL="2514600" indent="-228600" defTabSz="1074738" eaLnBrk="0" fontAlgn="base" hangingPunct="0">
              <a:spcBef>
                <a:spcPct val="20000"/>
              </a:spcBef>
              <a:spcAft>
                <a:spcPct val="0"/>
              </a:spcAft>
              <a:buChar char="•"/>
              <a:defRPr kumimoji="1" sz="1600">
                <a:solidFill>
                  <a:srgbClr val="010000"/>
                </a:solidFill>
                <a:latin typeface="Arial" charset="0"/>
                <a:ea typeface="ＭＳ Ｐゴシック" pitchFamily="50" charset="-128"/>
              </a:defRPr>
            </a:lvl6pPr>
            <a:lvl7pPr marL="2971800" indent="-228600" defTabSz="1074738" eaLnBrk="0" fontAlgn="base" hangingPunct="0">
              <a:spcBef>
                <a:spcPct val="20000"/>
              </a:spcBef>
              <a:spcAft>
                <a:spcPct val="0"/>
              </a:spcAft>
              <a:buChar char="•"/>
              <a:defRPr kumimoji="1" sz="1600">
                <a:solidFill>
                  <a:srgbClr val="010000"/>
                </a:solidFill>
                <a:latin typeface="Arial" charset="0"/>
                <a:ea typeface="ＭＳ Ｐゴシック" pitchFamily="50" charset="-128"/>
              </a:defRPr>
            </a:lvl7pPr>
            <a:lvl8pPr marL="3429000" indent="-228600" defTabSz="1074738" eaLnBrk="0" fontAlgn="base" hangingPunct="0">
              <a:spcBef>
                <a:spcPct val="20000"/>
              </a:spcBef>
              <a:spcAft>
                <a:spcPct val="0"/>
              </a:spcAft>
              <a:buChar char="•"/>
              <a:defRPr kumimoji="1" sz="1600">
                <a:solidFill>
                  <a:srgbClr val="010000"/>
                </a:solidFill>
                <a:latin typeface="Arial" charset="0"/>
                <a:ea typeface="ＭＳ Ｐゴシック" pitchFamily="50" charset="-128"/>
              </a:defRPr>
            </a:lvl8pPr>
            <a:lvl9pPr marL="3886200" indent="-228600" defTabSz="1074738" eaLnBrk="0" fontAlgn="base" hangingPunct="0">
              <a:spcBef>
                <a:spcPct val="20000"/>
              </a:spcBef>
              <a:spcAft>
                <a:spcPct val="0"/>
              </a:spcAft>
              <a:buChar char="•"/>
              <a:defRPr kumimoji="1" sz="1600">
                <a:solidFill>
                  <a:srgbClr val="010000"/>
                </a:solidFill>
                <a:latin typeface="Arial" charset="0"/>
                <a:ea typeface="ＭＳ Ｐゴシック" pitchFamily="50" charset="-128"/>
              </a:defRPr>
            </a:lvl9pPr>
          </a:lstStyle>
          <a:p>
            <a:pPr lvl="0" defTabSz="957759" eaLnBrk="1" fontAlgn="auto" hangingPunct="1">
              <a:spcBef>
                <a:spcPts val="0"/>
              </a:spcBef>
              <a:spcAft>
                <a:spcPts val="0"/>
              </a:spcAft>
            </a:pP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阪市立大学経済学部卒。セブン＆アイグループ勤務の後、社労士資格を取得し、人事コンサルタントとして独立して、人事労務課題解決を粘り強く支援・解決している。また、社員研修においても、企業風土改善研修を中心に、年間</a:t>
            </a:r>
            <a:r>
              <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150</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回以上の社員研修を実施し、これまで指導した受講者は延べ</a:t>
            </a:r>
            <a:r>
              <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万人を超える。</a:t>
            </a:r>
            <a:endPar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957759" eaLnBrk="1" fontAlgn="auto" hangingPunct="1">
              <a:spcBef>
                <a:spcPts val="0"/>
              </a:spcBef>
              <a:spcAft>
                <a:spcPts val="0"/>
              </a:spcAft>
            </a:pP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褒め言葉カード</a:t>
            </a:r>
            <a:r>
              <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等を活用した楽習実習を用いて自己肯定感の高い「自立型人材育成」をライフワークとして、全国で活躍中。</a:t>
            </a:r>
            <a:r>
              <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月に発刊した「ムチャぶりで人を育てる２３のコツ」がアマゾンランキングリーダーシップ部門で</a:t>
            </a:r>
            <a:r>
              <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位になる。</a:t>
            </a:r>
            <a:r>
              <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月に、「ぐんぐんと部下が育つリーダーの</a:t>
            </a:r>
            <a:r>
              <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55</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の成功習慣」を発刊、好評販売中。</a:t>
            </a:r>
            <a:endPar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957759" eaLnBrk="1" fontAlgn="auto" hangingPunct="1">
              <a:spcBef>
                <a:spcPts val="0"/>
              </a:spcBef>
              <a:spcAft>
                <a:spcPts val="0"/>
              </a:spcAft>
            </a:pP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子育て真</a:t>
            </a:r>
            <a:r>
              <a:rPr lang="ja-JP" altLang="en-US" sz="20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っ</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最中で中</a:t>
            </a:r>
            <a:r>
              <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の息子と小３の娘と毎日奮闘中。</a:t>
            </a:r>
            <a:endPar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957759" eaLnBrk="1" fontAlgn="auto" hangingPunct="1">
              <a:spcBef>
                <a:spcPts val="0"/>
              </a:spcBef>
              <a:spcAft>
                <a:spcPts val="0"/>
              </a:spcAft>
            </a:pPr>
            <a:r>
              <a:rPr lang="ja-JP" altLang="en-US" sz="1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957759" eaLnBrk="1" fontAlgn="auto" hangingPunct="1">
              <a:spcBef>
                <a:spcPts val="0"/>
              </a:spcBef>
              <a:spcAft>
                <a:spcPts val="0"/>
              </a:spcAft>
            </a:pP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一般社団法人日本褒め言葉カード協会　</a:t>
            </a:r>
            <a:endParaRPr lang="en-US" altLang="ja-JP"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957759" eaLnBrk="1" fontAlgn="auto" hangingPunct="1">
              <a:spcBef>
                <a:spcPts val="0"/>
              </a:spcBef>
              <a:spcAft>
                <a:spcPts val="0"/>
              </a:spcAft>
            </a:pP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住所　東京都台東区花川戸１－２－８－９０１</a:t>
            </a:r>
            <a:endParaRPr lang="en-US" altLang="ja-JP"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957759" eaLnBrk="1" fontAlgn="auto" hangingPunct="1">
              <a:spcBef>
                <a:spcPts val="0"/>
              </a:spcBef>
              <a:spcAft>
                <a:spcPts val="0"/>
              </a:spcAft>
            </a:pP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電話　</a:t>
            </a:r>
            <a:r>
              <a:rPr lang="en-US" altLang="ja-JP"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03-6231-6043</a:t>
            </a: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緊急時携帯</a:t>
            </a:r>
            <a:r>
              <a:rPr lang="en-US" altLang="ja-JP"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090-6044-3307</a:t>
            </a: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（藤咲）</a:t>
            </a:r>
            <a:endParaRPr lang="en-US" altLang="ja-JP"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957759" eaLnBrk="1" fontAlgn="auto" hangingPunct="1">
              <a:spcBef>
                <a:spcPts val="0"/>
              </a:spcBef>
              <a:spcAft>
                <a:spcPts val="0"/>
              </a:spcAft>
            </a:pP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Ｅ</a:t>
            </a:r>
            <a:r>
              <a:rPr lang="en-US" altLang="ja-JP"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-mail</a:t>
            </a: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info</a:t>
            </a:r>
            <a:r>
              <a:rPr lang="ja-JP" altLang="en-US" sz="1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homekotoba.jp </a:t>
            </a:r>
            <a:r>
              <a:rPr lang="ja-JP" altLang="en-US"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hlinkClick r:id="rId3"/>
              </a:rPr>
              <a:t>http://homekotoba.jp</a:t>
            </a:r>
            <a:endParaRPr lang="en-US" altLang="ja-JP"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87" y="1196752"/>
            <a:ext cx="1944217"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rot="10800000" flipV="1">
            <a:off x="344485" y="3977631"/>
            <a:ext cx="2088234" cy="954107"/>
          </a:xfrm>
          <a:prstGeom prst="rect">
            <a:avLst/>
          </a:prstGeom>
        </p:spPr>
        <p:txBody>
          <a:bodyPr wrap="square">
            <a:spAutoFit/>
          </a:bodyPr>
          <a:lstStyle/>
          <a:p>
            <a:r>
              <a:rPr lang="ja-JP" altLang="en-US" dirty="0" smtClean="0">
                <a:solidFill>
                  <a:srgbClr val="000000"/>
                </a:solidFill>
                <a:latin typeface="+mn-ea"/>
                <a:ea typeface="+mn-ea"/>
                <a:cs typeface="+mj-cs"/>
              </a:rPr>
              <a:t>一般社団法人</a:t>
            </a:r>
            <a:endParaRPr lang="en-US" altLang="ja-JP" dirty="0" smtClean="0">
              <a:solidFill>
                <a:srgbClr val="000000"/>
              </a:solidFill>
              <a:latin typeface="+mn-ea"/>
              <a:ea typeface="+mn-ea"/>
              <a:cs typeface="+mj-cs"/>
            </a:endParaRPr>
          </a:p>
          <a:p>
            <a:r>
              <a:rPr lang="ja-JP" altLang="en-US" dirty="0" smtClean="0">
                <a:solidFill>
                  <a:srgbClr val="000000"/>
                </a:solidFill>
                <a:latin typeface="+mn-ea"/>
                <a:ea typeface="+mn-ea"/>
                <a:cs typeface="+mj-cs"/>
              </a:rPr>
              <a:t>日本褒め言葉カード協会</a:t>
            </a:r>
            <a:r>
              <a:rPr lang="ja-JP" altLang="en-US" dirty="0">
                <a:solidFill>
                  <a:srgbClr val="000000"/>
                </a:solidFill>
                <a:latin typeface="+mn-ea"/>
                <a:ea typeface="+mn-ea"/>
                <a:cs typeface="+mj-cs"/>
              </a:rPr>
              <a:t>　</a:t>
            </a:r>
            <a:r>
              <a:rPr lang="en-US" altLang="ja-JP" dirty="0">
                <a:solidFill>
                  <a:srgbClr val="000000"/>
                </a:solidFill>
                <a:latin typeface="+mn-ea"/>
                <a:ea typeface="+mn-ea"/>
                <a:cs typeface="+mj-cs"/>
              </a:rPr>
              <a:t/>
            </a:r>
            <a:br>
              <a:rPr lang="en-US" altLang="ja-JP" dirty="0">
                <a:solidFill>
                  <a:srgbClr val="000000"/>
                </a:solidFill>
                <a:latin typeface="+mn-ea"/>
                <a:ea typeface="+mn-ea"/>
                <a:cs typeface="+mj-cs"/>
              </a:rPr>
            </a:br>
            <a:r>
              <a:rPr lang="ja-JP" altLang="en-US" dirty="0" smtClean="0">
                <a:solidFill>
                  <a:srgbClr val="000000"/>
                </a:solidFill>
                <a:latin typeface="+mn-ea"/>
                <a:ea typeface="+mn-ea"/>
                <a:cs typeface="+mj-cs"/>
              </a:rPr>
              <a:t>　　理事長　　藤咲</a:t>
            </a:r>
            <a:r>
              <a:rPr lang="ja-JP" altLang="en-US" dirty="0">
                <a:solidFill>
                  <a:srgbClr val="000000"/>
                </a:solidFill>
                <a:latin typeface="+mn-ea"/>
                <a:ea typeface="+mn-ea"/>
                <a:cs typeface="+mj-cs"/>
              </a:rPr>
              <a:t>徳朗</a:t>
            </a:r>
            <a:r>
              <a:rPr lang="en-US" altLang="ja-JP" dirty="0">
                <a:solidFill>
                  <a:srgbClr val="000000"/>
                </a:solidFill>
                <a:latin typeface="+mn-ea"/>
                <a:ea typeface="+mn-ea"/>
                <a:cs typeface="+mj-cs"/>
              </a:rPr>
              <a:t/>
            </a:r>
            <a:br>
              <a:rPr lang="en-US" altLang="ja-JP" dirty="0">
                <a:solidFill>
                  <a:srgbClr val="000000"/>
                </a:solidFill>
                <a:latin typeface="+mn-ea"/>
                <a:ea typeface="+mn-ea"/>
                <a:cs typeface="+mj-cs"/>
              </a:rPr>
            </a:br>
            <a:endParaRPr lang="ja-JP" altLang="en-US" dirty="0">
              <a:latin typeface="+mn-ea"/>
              <a:ea typeface="+mn-ea"/>
            </a:endParaRPr>
          </a:p>
        </p:txBody>
      </p:sp>
    </p:spTree>
    <p:extLst>
      <p:ext uri="{BB962C8B-B14F-4D97-AF65-F5344CB8AC3E}">
        <p14:creationId xmlns:p14="http://schemas.microsoft.com/office/powerpoint/2010/main" val="1870253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12850" y="116632"/>
            <a:ext cx="7843838" cy="815975"/>
          </a:xfrm>
        </p:spPr>
        <p:txBody>
          <a:bodyPr/>
          <a:lstStyle/>
          <a:p>
            <a:pPr marL="538163" indent="-538163" defTabSz="914400" eaLnBrk="1" hangingPunct="1"/>
            <a:r>
              <a:rPr lang="ja-JP" altLang="en-US" sz="3600" b="0" dirty="0" smtClean="0">
                <a:solidFill>
                  <a:schemeClr val="tx1"/>
                </a:solidFill>
                <a:latin typeface="HGP創英角ｺﾞｼｯｸUB" pitchFamily="50" charset="-128"/>
                <a:ea typeface="HGP創英角ｺﾞｼｯｸUB" pitchFamily="50" charset="-128"/>
              </a:rPr>
              <a:t>「日本褒め言葉カード協会」 のミッション</a:t>
            </a:r>
          </a:p>
        </p:txBody>
      </p:sp>
      <p:sp>
        <p:nvSpPr>
          <p:cNvPr id="2" name="スライド番号プレースホルダー 1"/>
          <p:cNvSpPr>
            <a:spLocks noGrp="1"/>
          </p:cNvSpPr>
          <p:nvPr>
            <p:ph type="sldNum" sz="quarter" idx="11"/>
          </p:nvPr>
        </p:nvSpPr>
        <p:spPr/>
        <p:txBody>
          <a:bodyPr/>
          <a:lstStyle/>
          <a:p>
            <a:pPr>
              <a:defRPr/>
            </a:pPr>
            <a:fld id="{026344D5-B078-4E47-8475-7339041AE74C}" type="slidenum">
              <a:rPr lang="en-US" altLang="ja-JP"/>
              <a:pPr>
                <a:defRPr/>
              </a:pPr>
              <a:t>2</a:t>
            </a:fld>
            <a:endParaRPr lang="en-US" altLang="ja-JP" dirty="0"/>
          </a:p>
        </p:txBody>
      </p:sp>
      <p:sp>
        <p:nvSpPr>
          <p:cNvPr id="8" name="Text Box 3"/>
          <p:cNvSpPr txBox="1">
            <a:spLocks noChangeArrowheads="1"/>
          </p:cNvSpPr>
          <p:nvPr/>
        </p:nvSpPr>
        <p:spPr bwMode="auto">
          <a:xfrm>
            <a:off x="704532" y="1700808"/>
            <a:ext cx="8690768" cy="378565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074738" eaLnBrk="0" hangingPunct="0">
              <a:defRPr kumimoji="1" sz="1400">
                <a:solidFill>
                  <a:srgbClr val="333333"/>
                </a:solidFill>
                <a:latin typeface="ＭＳ Ｐゴシック" pitchFamily="50" charset="-128"/>
                <a:ea typeface="ＭＳ Ｐゴシック" pitchFamily="50" charset="-128"/>
              </a:defRPr>
            </a:lvl1pPr>
            <a:lvl2pPr marL="742950" indent="-285750" defTabSz="1074738" eaLnBrk="0" hangingPunct="0">
              <a:defRPr kumimoji="1" sz="1400">
                <a:solidFill>
                  <a:srgbClr val="333333"/>
                </a:solidFill>
                <a:latin typeface="ＭＳ Ｐゴシック" pitchFamily="50" charset="-128"/>
                <a:ea typeface="ＭＳ Ｐゴシック" pitchFamily="50" charset="-128"/>
              </a:defRPr>
            </a:lvl2pPr>
            <a:lvl3pPr marL="1143000" indent="-228600" defTabSz="1074738" eaLnBrk="0" hangingPunct="0">
              <a:defRPr kumimoji="1" sz="1400">
                <a:solidFill>
                  <a:srgbClr val="333333"/>
                </a:solidFill>
                <a:latin typeface="ＭＳ Ｐゴシック" pitchFamily="50" charset="-128"/>
                <a:ea typeface="ＭＳ Ｐゴシック" pitchFamily="50" charset="-128"/>
              </a:defRPr>
            </a:lvl3pPr>
            <a:lvl4pPr marL="1600200" indent="-228600" defTabSz="1074738" eaLnBrk="0" hangingPunct="0">
              <a:defRPr kumimoji="1" sz="1400">
                <a:solidFill>
                  <a:srgbClr val="333333"/>
                </a:solidFill>
                <a:latin typeface="ＭＳ Ｐゴシック" pitchFamily="50" charset="-128"/>
                <a:ea typeface="ＭＳ Ｐゴシック" pitchFamily="50" charset="-128"/>
              </a:defRPr>
            </a:lvl4pPr>
            <a:lvl5pPr marL="2057400" indent="-228600" defTabSz="1074738" eaLnBrk="0" hangingPunct="0">
              <a:defRPr kumimoji="1" sz="1400">
                <a:solidFill>
                  <a:srgbClr val="333333"/>
                </a:solidFill>
                <a:latin typeface="ＭＳ Ｐゴシック" pitchFamily="50" charset="-128"/>
                <a:ea typeface="ＭＳ Ｐゴシック" pitchFamily="50" charset="-128"/>
              </a:defRPr>
            </a:lvl5pPr>
            <a:lvl6pPr marL="2514600" indent="-228600" defTabSz="1074738" eaLnBrk="0" fontAlgn="base" hangingPunct="0">
              <a:spcBef>
                <a:spcPct val="0"/>
              </a:spcBef>
              <a:spcAft>
                <a:spcPct val="0"/>
              </a:spcAft>
              <a:defRPr kumimoji="1" sz="1400">
                <a:solidFill>
                  <a:srgbClr val="333333"/>
                </a:solidFill>
                <a:latin typeface="ＭＳ Ｐゴシック" pitchFamily="50" charset="-128"/>
                <a:ea typeface="ＭＳ Ｐゴシック" pitchFamily="50" charset="-128"/>
              </a:defRPr>
            </a:lvl6pPr>
            <a:lvl7pPr marL="2971800" indent="-228600" defTabSz="1074738" eaLnBrk="0" fontAlgn="base" hangingPunct="0">
              <a:spcBef>
                <a:spcPct val="0"/>
              </a:spcBef>
              <a:spcAft>
                <a:spcPct val="0"/>
              </a:spcAft>
              <a:defRPr kumimoji="1" sz="1400">
                <a:solidFill>
                  <a:srgbClr val="333333"/>
                </a:solidFill>
                <a:latin typeface="ＭＳ Ｐゴシック" pitchFamily="50" charset="-128"/>
                <a:ea typeface="ＭＳ Ｐゴシック" pitchFamily="50" charset="-128"/>
              </a:defRPr>
            </a:lvl7pPr>
            <a:lvl8pPr marL="3429000" indent="-228600" defTabSz="1074738" eaLnBrk="0" fontAlgn="base" hangingPunct="0">
              <a:spcBef>
                <a:spcPct val="0"/>
              </a:spcBef>
              <a:spcAft>
                <a:spcPct val="0"/>
              </a:spcAft>
              <a:defRPr kumimoji="1" sz="1400">
                <a:solidFill>
                  <a:srgbClr val="333333"/>
                </a:solidFill>
                <a:latin typeface="ＭＳ Ｐゴシック" pitchFamily="50" charset="-128"/>
                <a:ea typeface="ＭＳ Ｐゴシック" pitchFamily="50" charset="-128"/>
              </a:defRPr>
            </a:lvl8pPr>
            <a:lvl9pPr marL="3886200" indent="-228600" defTabSz="1074738" eaLnBrk="0" fontAlgn="base" hangingPunct="0">
              <a:spcBef>
                <a:spcPct val="0"/>
              </a:spcBef>
              <a:spcAft>
                <a:spcPct val="0"/>
              </a:spcAft>
              <a:defRPr kumimoji="1" sz="1400">
                <a:solidFill>
                  <a:srgbClr val="333333"/>
                </a:solidFill>
                <a:latin typeface="ＭＳ Ｐゴシック" pitchFamily="50" charset="-128"/>
                <a:ea typeface="ＭＳ Ｐゴシック" pitchFamily="50" charset="-128"/>
              </a:defRPr>
            </a:lvl9pPr>
          </a:lstStyle>
          <a:p>
            <a:pPr marL="342900" indent="-342900">
              <a:buBlip>
                <a:blip r:embed="rId3"/>
              </a:buBlip>
              <a:defRPr/>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褒め言葉カードの浸透により仕事と家庭の幸せの連鎖を起こすこと</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buBlip>
                <a:blip r:embed="rId3"/>
              </a:buBlip>
              <a:defRPr/>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職場で上司、部下、先輩、後輩が楽しみながら学ぶことによって、ＥＳを満たす良い人間関係を築き、思いやりのある、笑顔あふれ</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る会社</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にすること</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buBlip>
                <a:blip r:embed="rId3"/>
              </a:buBlip>
              <a:defRPr/>
            </a:pPr>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buBlip>
                <a:blip r:embed="rId3"/>
              </a:buBlip>
              <a:defRPr/>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家庭で家族が褒め言葉を使うことにより、健全な自己肯定感を持つ子供たちを育成し、子どもたちに夢と希望を与えること</a:t>
            </a:r>
            <a:endParaRPr lang="ja-JP"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49" name="右矢印 1"/>
          <p:cNvSpPr>
            <a:spLocks noChangeArrowheads="1"/>
          </p:cNvSpPr>
          <p:nvPr/>
        </p:nvSpPr>
        <p:spPr bwMode="auto">
          <a:xfrm>
            <a:off x="3152775" y="6130925"/>
            <a:ext cx="245474" cy="611386"/>
          </a:xfrm>
          <a:prstGeom prst="rightArrow">
            <a:avLst>
              <a:gd name="adj1" fmla="val 50000"/>
              <a:gd name="adj2" fmla="val 5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33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spcBef>
                <a:spcPct val="20000"/>
              </a:spcBef>
              <a:defRPr kumimoji="1" sz="1400">
                <a:solidFill>
                  <a:srgbClr val="010000"/>
                </a:solidFill>
                <a:latin typeface="Arial" charset="0"/>
                <a:ea typeface="ＭＳ Ｐゴシック" pitchFamily="50" charset="-128"/>
              </a:defRPr>
            </a:lvl1pPr>
            <a:lvl2pPr marL="742950" indent="-285750" defTabSz="762000" eaLnBrk="0" hangingPunct="0">
              <a:spcBef>
                <a:spcPct val="20000"/>
              </a:spcBef>
              <a:buChar char="–"/>
              <a:defRPr kumimoji="1" sz="1600">
                <a:solidFill>
                  <a:srgbClr val="010000"/>
                </a:solidFill>
                <a:latin typeface="Arial" charset="0"/>
                <a:ea typeface="ＭＳ Ｐゴシック" pitchFamily="50" charset="-128"/>
              </a:defRPr>
            </a:lvl2pPr>
            <a:lvl3pPr marL="1143000" indent="-228600" defTabSz="762000" eaLnBrk="0" hangingPunct="0">
              <a:spcBef>
                <a:spcPct val="20000"/>
              </a:spcBef>
              <a:buChar char="•"/>
              <a:defRPr kumimoji="1" sz="1600">
                <a:solidFill>
                  <a:srgbClr val="010000"/>
                </a:solidFill>
                <a:latin typeface="Arial" charset="0"/>
                <a:ea typeface="ＭＳ Ｐゴシック" pitchFamily="50" charset="-128"/>
              </a:defRPr>
            </a:lvl3pPr>
            <a:lvl4pPr marL="1600200" indent="-228600" defTabSz="762000" eaLnBrk="0" hangingPunct="0">
              <a:spcBef>
                <a:spcPct val="20000"/>
              </a:spcBef>
              <a:buChar char="–"/>
              <a:defRPr kumimoji="1" sz="1600">
                <a:solidFill>
                  <a:srgbClr val="010000"/>
                </a:solidFill>
                <a:latin typeface="Arial" charset="0"/>
                <a:ea typeface="ＭＳ Ｐゴシック" pitchFamily="50" charset="-128"/>
              </a:defRPr>
            </a:lvl4pPr>
            <a:lvl5pPr marL="2057400" indent="-228600" defTabSz="762000" eaLnBrk="0" hangingPunct="0">
              <a:spcBef>
                <a:spcPct val="20000"/>
              </a:spcBef>
              <a:buChar char="•"/>
              <a:defRPr kumimoji="1" sz="1600">
                <a:solidFill>
                  <a:srgbClr val="010000"/>
                </a:solidFill>
                <a:latin typeface="Arial" charset="0"/>
                <a:ea typeface="ＭＳ Ｐゴシック" pitchFamily="50" charset="-128"/>
              </a:defRPr>
            </a:lvl5pPr>
            <a:lvl6pPr marL="2514600" indent="-228600" defTabSz="762000" eaLnBrk="0" fontAlgn="base" hangingPunct="0">
              <a:spcBef>
                <a:spcPct val="20000"/>
              </a:spcBef>
              <a:spcAft>
                <a:spcPct val="0"/>
              </a:spcAft>
              <a:buChar char="•"/>
              <a:defRPr kumimoji="1" sz="1600">
                <a:solidFill>
                  <a:srgbClr val="010000"/>
                </a:solidFill>
                <a:latin typeface="Arial" charset="0"/>
                <a:ea typeface="ＭＳ Ｐゴシック" pitchFamily="50" charset="-128"/>
              </a:defRPr>
            </a:lvl6pPr>
            <a:lvl7pPr marL="2971800" indent="-228600" defTabSz="762000" eaLnBrk="0" fontAlgn="base" hangingPunct="0">
              <a:spcBef>
                <a:spcPct val="20000"/>
              </a:spcBef>
              <a:spcAft>
                <a:spcPct val="0"/>
              </a:spcAft>
              <a:buChar char="•"/>
              <a:defRPr kumimoji="1" sz="1600">
                <a:solidFill>
                  <a:srgbClr val="010000"/>
                </a:solidFill>
                <a:latin typeface="Arial" charset="0"/>
                <a:ea typeface="ＭＳ Ｐゴシック" pitchFamily="50" charset="-128"/>
              </a:defRPr>
            </a:lvl7pPr>
            <a:lvl8pPr marL="3429000" indent="-228600" defTabSz="762000" eaLnBrk="0" fontAlgn="base" hangingPunct="0">
              <a:spcBef>
                <a:spcPct val="20000"/>
              </a:spcBef>
              <a:spcAft>
                <a:spcPct val="0"/>
              </a:spcAft>
              <a:buChar char="•"/>
              <a:defRPr kumimoji="1" sz="1600">
                <a:solidFill>
                  <a:srgbClr val="010000"/>
                </a:solidFill>
                <a:latin typeface="Arial" charset="0"/>
                <a:ea typeface="ＭＳ Ｐゴシック" pitchFamily="50" charset="-128"/>
              </a:defRPr>
            </a:lvl8pPr>
            <a:lvl9pPr marL="3886200" indent="-228600" defTabSz="762000" eaLnBrk="0" fontAlgn="base" hangingPunct="0">
              <a:spcBef>
                <a:spcPct val="20000"/>
              </a:spcBef>
              <a:spcAft>
                <a:spcPct val="0"/>
              </a:spcAft>
              <a:buChar char="•"/>
              <a:defRPr kumimoji="1" sz="1600">
                <a:solidFill>
                  <a:srgbClr val="010000"/>
                </a:solidFill>
                <a:latin typeface="Arial" charset="0"/>
                <a:ea typeface="ＭＳ Ｐゴシック" pitchFamily="50" charset="-128"/>
              </a:defRPr>
            </a:lvl9pPr>
          </a:lstStyle>
          <a:p>
            <a:pPr eaLnBrk="1" hangingPunct="1">
              <a:spcBef>
                <a:spcPct val="0"/>
              </a:spcBef>
            </a:pPr>
            <a:endParaRPr lang="ja-JP" altLang="en-US" dirty="0">
              <a:solidFill>
                <a:srgbClr val="080808"/>
              </a:solidFill>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12850" y="116633"/>
            <a:ext cx="7843838" cy="504056"/>
          </a:xfrm>
        </p:spPr>
        <p:txBody>
          <a:bodyPr/>
          <a:lstStyle/>
          <a:p>
            <a:pPr marL="538163" indent="-538163" defTabSz="914400" eaLnBrk="1" hangingPunct="1"/>
            <a:r>
              <a:rPr lang="ja-JP" altLang="en-US" sz="3600" b="0" dirty="0" smtClean="0">
                <a:solidFill>
                  <a:schemeClr val="tx1"/>
                </a:solidFill>
                <a:latin typeface="HGP創英角ｺﾞｼｯｸUB" pitchFamily="50" charset="-128"/>
                <a:ea typeface="HGP創英角ｺﾞｼｯｸUB" pitchFamily="50" charset="-128"/>
              </a:rPr>
              <a:t>褒め言葉カード活用の理念</a:t>
            </a:r>
          </a:p>
        </p:txBody>
      </p:sp>
      <p:sp>
        <p:nvSpPr>
          <p:cNvPr id="7" name="Text Box 3"/>
          <p:cNvSpPr txBox="1">
            <a:spLocks noChangeArrowheads="1"/>
          </p:cNvSpPr>
          <p:nvPr/>
        </p:nvSpPr>
        <p:spPr bwMode="auto">
          <a:xfrm>
            <a:off x="992560" y="692696"/>
            <a:ext cx="8568952" cy="58723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074738" eaLnBrk="0" hangingPunct="0">
              <a:defRPr kumimoji="1" sz="1400">
                <a:solidFill>
                  <a:srgbClr val="333333"/>
                </a:solidFill>
                <a:latin typeface="ＭＳ Ｐゴシック" pitchFamily="50" charset="-128"/>
                <a:ea typeface="ＭＳ Ｐゴシック" pitchFamily="50" charset="-128"/>
              </a:defRPr>
            </a:lvl1pPr>
            <a:lvl2pPr marL="742950" indent="-285750" defTabSz="1074738" eaLnBrk="0" hangingPunct="0">
              <a:defRPr kumimoji="1" sz="1400">
                <a:solidFill>
                  <a:srgbClr val="333333"/>
                </a:solidFill>
                <a:latin typeface="ＭＳ Ｐゴシック" pitchFamily="50" charset="-128"/>
                <a:ea typeface="ＭＳ Ｐゴシック" pitchFamily="50" charset="-128"/>
              </a:defRPr>
            </a:lvl2pPr>
            <a:lvl3pPr marL="1143000" indent="-228600" defTabSz="1074738" eaLnBrk="0" hangingPunct="0">
              <a:defRPr kumimoji="1" sz="1400">
                <a:solidFill>
                  <a:srgbClr val="333333"/>
                </a:solidFill>
                <a:latin typeface="ＭＳ Ｐゴシック" pitchFamily="50" charset="-128"/>
                <a:ea typeface="ＭＳ Ｐゴシック" pitchFamily="50" charset="-128"/>
              </a:defRPr>
            </a:lvl3pPr>
            <a:lvl4pPr marL="1600200" indent="-228600" defTabSz="1074738" eaLnBrk="0" hangingPunct="0">
              <a:defRPr kumimoji="1" sz="1400">
                <a:solidFill>
                  <a:srgbClr val="333333"/>
                </a:solidFill>
                <a:latin typeface="ＭＳ Ｐゴシック" pitchFamily="50" charset="-128"/>
                <a:ea typeface="ＭＳ Ｐゴシック" pitchFamily="50" charset="-128"/>
              </a:defRPr>
            </a:lvl4pPr>
            <a:lvl5pPr marL="2057400" indent="-228600" defTabSz="1074738" eaLnBrk="0" hangingPunct="0">
              <a:defRPr kumimoji="1" sz="1400">
                <a:solidFill>
                  <a:srgbClr val="333333"/>
                </a:solidFill>
                <a:latin typeface="ＭＳ Ｐゴシック" pitchFamily="50" charset="-128"/>
                <a:ea typeface="ＭＳ Ｐゴシック" pitchFamily="50" charset="-128"/>
              </a:defRPr>
            </a:lvl5pPr>
            <a:lvl6pPr marL="2514600" indent="-228600" defTabSz="1074738" eaLnBrk="0" fontAlgn="base" hangingPunct="0">
              <a:spcBef>
                <a:spcPct val="0"/>
              </a:spcBef>
              <a:spcAft>
                <a:spcPct val="0"/>
              </a:spcAft>
              <a:defRPr kumimoji="1" sz="1400">
                <a:solidFill>
                  <a:srgbClr val="333333"/>
                </a:solidFill>
                <a:latin typeface="ＭＳ Ｐゴシック" pitchFamily="50" charset="-128"/>
                <a:ea typeface="ＭＳ Ｐゴシック" pitchFamily="50" charset="-128"/>
              </a:defRPr>
            </a:lvl6pPr>
            <a:lvl7pPr marL="2971800" indent="-228600" defTabSz="1074738" eaLnBrk="0" fontAlgn="base" hangingPunct="0">
              <a:spcBef>
                <a:spcPct val="0"/>
              </a:spcBef>
              <a:spcAft>
                <a:spcPct val="0"/>
              </a:spcAft>
              <a:defRPr kumimoji="1" sz="1400">
                <a:solidFill>
                  <a:srgbClr val="333333"/>
                </a:solidFill>
                <a:latin typeface="ＭＳ Ｐゴシック" pitchFamily="50" charset="-128"/>
                <a:ea typeface="ＭＳ Ｐゴシック" pitchFamily="50" charset="-128"/>
              </a:defRPr>
            </a:lvl7pPr>
            <a:lvl8pPr marL="3429000" indent="-228600" defTabSz="1074738" eaLnBrk="0" fontAlgn="base" hangingPunct="0">
              <a:spcBef>
                <a:spcPct val="0"/>
              </a:spcBef>
              <a:spcAft>
                <a:spcPct val="0"/>
              </a:spcAft>
              <a:defRPr kumimoji="1" sz="1400">
                <a:solidFill>
                  <a:srgbClr val="333333"/>
                </a:solidFill>
                <a:latin typeface="ＭＳ Ｐゴシック" pitchFamily="50" charset="-128"/>
                <a:ea typeface="ＭＳ Ｐゴシック" pitchFamily="50" charset="-128"/>
              </a:defRPr>
            </a:lvl8pPr>
            <a:lvl9pPr marL="3886200" indent="-228600" defTabSz="1074738" eaLnBrk="0" fontAlgn="base" hangingPunct="0">
              <a:spcBef>
                <a:spcPct val="0"/>
              </a:spcBef>
              <a:spcAft>
                <a:spcPct val="0"/>
              </a:spcAft>
              <a:defRPr kumimoji="1" sz="1400">
                <a:solidFill>
                  <a:srgbClr val="333333"/>
                </a:solidFill>
                <a:latin typeface="ＭＳ Ｐゴシック" pitchFamily="50" charset="-128"/>
                <a:ea typeface="ＭＳ Ｐゴシック" pitchFamily="50" charset="-128"/>
              </a:defRPr>
            </a:lvl9pPr>
          </a:lstStyle>
          <a:p>
            <a:pPr lvl="0" defTabSz="914400" eaLnBrk="1" fontAlgn="auto" hangingPunct="1">
              <a:spcBef>
                <a:spcPct val="20000"/>
              </a:spcBef>
              <a:spcAft>
                <a:spcPts val="0"/>
              </a:spcAft>
              <a:defRPr/>
            </a:pPr>
            <a:r>
              <a:rPr lang="ja-JP" altLang="en-US"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「褒め言葉カードが職場も家庭も明るく元気にする」</a:t>
            </a:r>
            <a:endParaRPr lang="en-US" altLang="ja-JP"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914400" eaLnBrk="1" fontAlgn="auto" hangingPunct="1">
              <a:spcBef>
                <a:spcPct val="20000"/>
              </a:spcBef>
              <a:spcAft>
                <a:spcPts val="0"/>
              </a:spcAft>
              <a:defRPr/>
            </a:pPr>
            <a:r>
              <a:rPr lang="ja-JP" altLang="en-US"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～褒め言葉で幸せの連鎖をおこす～</a:t>
            </a:r>
            <a:endParaRPr lang="en-US" altLang="ja-JP" sz="18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914400" eaLnBrk="1" fontAlgn="auto" hangingPunct="1">
              <a:spcBef>
                <a:spcPct val="20000"/>
              </a:spcBef>
              <a:spcAft>
                <a:spcPts val="0"/>
              </a:spcAft>
              <a:defRPr/>
            </a:pPr>
            <a:r>
              <a:rPr lang="ja-JP" altLang="en-US"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「すばらしい！</a:t>
            </a:r>
            <a:r>
              <a:rPr lang="ja-JP" altLang="en-US"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いつもありがとう」と上司に言われたら</a:t>
            </a:r>
            <a:r>
              <a:rPr lang="ja-JP" altLang="en-US"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、部下</a:t>
            </a:r>
            <a:r>
              <a:rPr lang="ja-JP" altLang="en-US"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は、自分が認められていることを感じて、とても嬉しい気持ちになります</a:t>
            </a:r>
            <a:r>
              <a:rPr lang="ja-JP" altLang="en-US"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。部下</a:t>
            </a:r>
            <a:r>
              <a:rPr lang="ja-JP" altLang="en-US"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も、「（～～さんのおかげです）ありがとうございます」と応えたとしたら</a:t>
            </a:r>
            <a:r>
              <a:rPr lang="ja-JP" altLang="en-US"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、褒め</a:t>
            </a:r>
            <a:r>
              <a:rPr lang="ja-JP" altLang="en-US"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言葉の連鎖で明るく元気な職場になるでしょう。</a:t>
            </a:r>
            <a:endParaRPr lang="en-US" altLang="ja-JP"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914400" eaLnBrk="1" fontAlgn="auto" hangingPunct="1">
              <a:spcBef>
                <a:spcPct val="20000"/>
              </a:spcBef>
              <a:spcAft>
                <a:spcPts val="0"/>
              </a:spcAft>
              <a:defRPr/>
            </a:pPr>
            <a:endParaRPr lang="en-US" altLang="ja-JP"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914400" eaLnBrk="1" fontAlgn="auto" hangingPunct="1">
              <a:spcBef>
                <a:spcPct val="20000"/>
              </a:spcBef>
              <a:spcAft>
                <a:spcPts val="0"/>
              </a:spcAft>
              <a:defRPr/>
            </a:pPr>
            <a:r>
              <a:rPr lang="ja-JP" altLang="en-US"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家庭では、お母さん</a:t>
            </a:r>
            <a:r>
              <a:rPr lang="ja-JP" altLang="en-US"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に笑顔で「ありがとう</a:t>
            </a:r>
            <a:r>
              <a:rPr lang="ja-JP" altLang="en-US"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」と褒められた子供は、</a:t>
            </a:r>
            <a:endParaRPr lang="en-US" altLang="ja-JP"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914400" eaLnBrk="1" fontAlgn="auto" hangingPunct="1">
              <a:spcBef>
                <a:spcPct val="20000"/>
              </a:spcBef>
              <a:spcAft>
                <a:spcPts val="0"/>
              </a:spcAft>
              <a:defRPr/>
            </a:pPr>
            <a:r>
              <a:rPr lang="ja-JP" altLang="en-US"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お母さんの嬉しそうな笑顔を見て</a:t>
            </a:r>
            <a:r>
              <a:rPr lang="ja-JP" altLang="en-US"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、自分は生まれてきて良かったんだ</a:t>
            </a:r>
            <a:endParaRPr lang="en-US" altLang="ja-JP"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914400" eaLnBrk="1" fontAlgn="auto" hangingPunct="1">
              <a:spcBef>
                <a:spcPct val="20000"/>
              </a:spcBef>
              <a:spcAft>
                <a:spcPts val="0"/>
              </a:spcAft>
              <a:defRPr/>
            </a:pPr>
            <a:r>
              <a:rPr lang="ja-JP" altLang="en-US"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と感じることができるでしょう</a:t>
            </a:r>
            <a:r>
              <a:rPr lang="ja-JP" altLang="en-US"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914400" eaLnBrk="1" fontAlgn="auto" hangingPunct="1">
              <a:spcBef>
                <a:spcPct val="20000"/>
              </a:spcBef>
              <a:spcAft>
                <a:spcPts val="0"/>
              </a:spcAft>
              <a:defRPr/>
            </a:pPr>
            <a:endParaRPr lang="en-US" altLang="ja-JP"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914400" eaLnBrk="1" fontAlgn="auto" hangingPunct="1">
              <a:spcBef>
                <a:spcPct val="20000"/>
              </a:spcBef>
              <a:spcAft>
                <a:spcPts val="0"/>
              </a:spcAft>
              <a:defRPr/>
            </a:pPr>
            <a:r>
              <a:rPr lang="ja-JP" altLang="en-US"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妻に笑顔で「いつもありがとう」と言われた夫は、</a:t>
            </a:r>
            <a:endParaRPr lang="en-US" altLang="ja-JP"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914400" eaLnBrk="1" fontAlgn="auto" hangingPunct="1">
              <a:spcBef>
                <a:spcPct val="20000"/>
              </a:spcBef>
              <a:spcAft>
                <a:spcPts val="0"/>
              </a:spcAft>
              <a:defRPr/>
            </a:pPr>
            <a:r>
              <a:rPr lang="ja-JP" altLang="en-US"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この妻のために頑張ろうと思うことができます。</a:t>
            </a:r>
            <a:endParaRPr lang="en-US" altLang="ja-JP"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914400" eaLnBrk="1" fontAlgn="auto" hangingPunct="1">
              <a:spcBef>
                <a:spcPct val="20000"/>
              </a:spcBef>
              <a:spcAft>
                <a:spcPts val="0"/>
              </a:spcAft>
              <a:defRPr/>
            </a:pPr>
            <a:r>
              <a:rPr lang="ja-JP" altLang="en-US"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夫に笑顔で「いつも</a:t>
            </a:r>
            <a:r>
              <a:rPr lang="ja-JP" altLang="en-US"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ありがとう」</a:t>
            </a:r>
            <a:r>
              <a:rPr lang="ja-JP" altLang="en-US"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と言われた妻も、</a:t>
            </a:r>
            <a:endParaRPr lang="en-US" altLang="ja-JP"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914400" eaLnBrk="1" fontAlgn="auto" hangingPunct="1">
              <a:spcBef>
                <a:spcPct val="20000"/>
              </a:spcBef>
              <a:spcAft>
                <a:spcPts val="0"/>
              </a:spcAft>
              <a:defRPr/>
            </a:pPr>
            <a:r>
              <a:rPr lang="ja-JP" altLang="en-US"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この夫のために尽くそうと思うでしょう</a:t>
            </a:r>
            <a:r>
              <a:rPr lang="ja-JP" altLang="en-US"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914400" eaLnBrk="1" fontAlgn="auto" hangingPunct="1">
              <a:spcBef>
                <a:spcPct val="20000"/>
              </a:spcBef>
              <a:spcAft>
                <a:spcPts val="0"/>
              </a:spcAft>
              <a:defRPr/>
            </a:pPr>
            <a:endParaRPr lang="en-US" altLang="ja-JP"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914400" eaLnBrk="1" fontAlgn="auto" hangingPunct="1">
              <a:spcBef>
                <a:spcPct val="20000"/>
              </a:spcBef>
              <a:spcAft>
                <a:spcPts val="0"/>
              </a:spcAft>
              <a:defRPr/>
            </a:pPr>
            <a:r>
              <a:rPr lang="ja-JP" altLang="en-US"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褒め</a:t>
            </a:r>
            <a:r>
              <a:rPr lang="ja-JP" altLang="en-US"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言葉が職場も</a:t>
            </a:r>
            <a:r>
              <a:rPr lang="ja-JP" altLang="en-US"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家庭も明るく</a:t>
            </a:r>
            <a:r>
              <a:rPr lang="ja-JP" altLang="en-US"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元気にするのです</a:t>
            </a:r>
            <a:r>
              <a:rPr lang="ja-JP" altLang="en-US"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。褒め</a:t>
            </a:r>
            <a:r>
              <a:rPr lang="ja-JP" altLang="en-US"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言葉の多い人が</a:t>
            </a:r>
            <a:r>
              <a:rPr lang="ja-JP" altLang="en-US"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914400" eaLnBrk="1" fontAlgn="auto" hangingPunct="1">
              <a:spcBef>
                <a:spcPct val="20000"/>
              </a:spcBef>
              <a:spcAft>
                <a:spcPts val="0"/>
              </a:spcAft>
              <a:defRPr/>
            </a:pPr>
            <a:r>
              <a:rPr lang="ja-JP" altLang="en-US"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そば</a:t>
            </a:r>
            <a:r>
              <a:rPr lang="ja-JP" altLang="en-US"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にいると</a:t>
            </a:r>
            <a:r>
              <a:rPr lang="ja-JP" altLang="en-US"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、太陽</a:t>
            </a:r>
            <a:r>
              <a:rPr lang="ja-JP" altLang="en-US"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のように、そして、ひまわりのよう</a:t>
            </a:r>
            <a:r>
              <a:rPr lang="ja-JP" altLang="en-US"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に、周り</a:t>
            </a:r>
            <a:r>
              <a:rPr lang="ja-JP" altLang="en-US"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の人を明るく元気にしてくれます</a:t>
            </a:r>
            <a:r>
              <a:rPr lang="ja-JP" altLang="en-US"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914400" eaLnBrk="1" fontAlgn="auto" hangingPunct="1">
              <a:spcBef>
                <a:spcPct val="20000"/>
              </a:spcBef>
              <a:spcAft>
                <a:spcPts val="0"/>
              </a:spcAft>
              <a:defRPr/>
            </a:pPr>
            <a:r>
              <a:rPr lang="ja-JP" altLang="en-US"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褒め言葉カードの活用で、</a:t>
            </a:r>
            <a:r>
              <a:rPr lang="ja-JP" altLang="en-US"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そのような人たちを１００万人養成すること</a:t>
            </a:r>
            <a:r>
              <a:rPr lang="ja-JP" altLang="en-US"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914400" eaLnBrk="1" fontAlgn="auto" hangingPunct="1">
              <a:spcBef>
                <a:spcPct val="20000"/>
              </a:spcBef>
              <a:spcAft>
                <a:spcPts val="0"/>
              </a:spcAft>
              <a:defRPr/>
            </a:pPr>
            <a:r>
              <a:rPr lang="ja-JP" altLang="en-US"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協会の目標</a:t>
            </a:r>
            <a:r>
              <a:rPr lang="ja-JP" altLang="en-US"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としています</a:t>
            </a:r>
            <a:r>
              <a:rPr lang="ja-JP" altLang="en-US"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1"/>
          </p:nvPr>
        </p:nvSpPr>
        <p:spPr/>
        <p:txBody>
          <a:bodyPr/>
          <a:lstStyle/>
          <a:p>
            <a:pPr>
              <a:defRPr/>
            </a:pPr>
            <a:fld id="{B86BE7C0-3A2D-4811-A830-50304A167D59}" type="slidenum">
              <a:rPr lang="en-US" altLang="ja-JP"/>
              <a:pPr>
                <a:defRPr/>
              </a:pPr>
              <a:t>3</a:t>
            </a:fld>
            <a:endParaRPr lang="en-US" altLang="ja-JP"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1995" y="2132856"/>
            <a:ext cx="1731446"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2008" y="3838478"/>
            <a:ext cx="1731445" cy="1487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56394" y="116632"/>
            <a:ext cx="8693150" cy="815975"/>
          </a:xfrm>
        </p:spPr>
        <p:txBody>
          <a:bodyPr/>
          <a:lstStyle/>
          <a:p>
            <a:pPr marL="538163" indent="-538163" defTabSz="914400" eaLnBrk="1" hangingPunct="1"/>
            <a:r>
              <a:rPr lang="ja-JP" altLang="en-US" sz="3600" b="0" dirty="0" smtClean="0">
                <a:solidFill>
                  <a:schemeClr val="tx1"/>
                </a:solidFill>
                <a:latin typeface="HGP創英角ｺﾞｼｯｸUB" pitchFamily="50" charset="-128"/>
                <a:ea typeface="HGP創英角ｺﾞｼｯｸUB" pitchFamily="50" charset="-128"/>
              </a:rPr>
              <a:t>褒めるのが苦手な人の悩み</a:t>
            </a:r>
          </a:p>
        </p:txBody>
      </p:sp>
      <p:sp>
        <p:nvSpPr>
          <p:cNvPr id="2" name="スライド番号プレースホルダー 1"/>
          <p:cNvSpPr>
            <a:spLocks noGrp="1"/>
          </p:cNvSpPr>
          <p:nvPr>
            <p:ph type="sldNum" sz="quarter" idx="11"/>
          </p:nvPr>
        </p:nvSpPr>
        <p:spPr/>
        <p:txBody>
          <a:bodyPr/>
          <a:lstStyle/>
          <a:p>
            <a:pPr>
              <a:defRPr/>
            </a:pPr>
            <a:fld id="{3FADD4DC-8C64-4B34-983B-E9E18BE64011}" type="slidenum">
              <a:rPr lang="en-US" altLang="ja-JP"/>
              <a:pPr>
                <a:defRPr/>
              </a:pPr>
              <a:t>4</a:t>
            </a:fld>
            <a:endParaRPr lang="en-US" altLang="ja-JP" dirty="0"/>
          </a:p>
        </p:txBody>
      </p:sp>
      <p:sp>
        <p:nvSpPr>
          <p:cNvPr id="5" name="Text Box 3"/>
          <p:cNvSpPr txBox="1">
            <a:spLocks noChangeArrowheads="1"/>
          </p:cNvSpPr>
          <p:nvPr/>
        </p:nvSpPr>
        <p:spPr bwMode="auto">
          <a:xfrm>
            <a:off x="631836" y="1268761"/>
            <a:ext cx="9001125" cy="5816977"/>
          </a:xfrm>
          <a:prstGeom prst="rect">
            <a:avLst/>
          </a:prstGeom>
          <a:noFill/>
          <a:ln w="9525" algn="ctr">
            <a:noFill/>
            <a:prstDash val="sysDash"/>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74738" eaLnBrk="0" hangingPunct="0">
              <a:defRPr kumimoji="1" sz="1400">
                <a:solidFill>
                  <a:srgbClr val="333333"/>
                </a:solidFill>
                <a:latin typeface="ＭＳ Ｐゴシック" pitchFamily="50" charset="-128"/>
                <a:ea typeface="ＭＳ Ｐゴシック" pitchFamily="50" charset="-128"/>
              </a:defRPr>
            </a:lvl1pPr>
            <a:lvl2pPr marL="742950" indent="-285750" defTabSz="1074738" eaLnBrk="0" hangingPunct="0">
              <a:defRPr kumimoji="1" sz="1400">
                <a:solidFill>
                  <a:srgbClr val="333333"/>
                </a:solidFill>
                <a:latin typeface="ＭＳ Ｐゴシック" pitchFamily="50" charset="-128"/>
                <a:ea typeface="ＭＳ Ｐゴシック" pitchFamily="50" charset="-128"/>
              </a:defRPr>
            </a:lvl2pPr>
            <a:lvl3pPr marL="1143000" indent="-228600" defTabSz="1074738" eaLnBrk="0" hangingPunct="0">
              <a:defRPr kumimoji="1" sz="1400">
                <a:solidFill>
                  <a:srgbClr val="333333"/>
                </a:solidFill>
                <a:latin typeface="ＭＳ Ｐゴシック" pitchFamily="50" charset="-128"/>
                <a:ea typeface="ＭＳ Ｐゴシック" pitchFamily="50" charset="-128"/>
              </a:defRPr>
            </a:lvl3pPr>
            <a:lvl4pPr marL="1600200" indent="-228600" defTabSz="1074738" eaLnBrk="0" hangingPunct="0">
              <a:defRPr kumimoji="1" sz="1400">
                <a:solidFill>
                  <a:srgbClr val="333333"/>
                </a:solidFill>
                <a:latin typeface="ＭＳ Ｐゴシック" pitchFamily="50" charset="-128"/>
                <a:ea typeface="ＭＳ Ｐゴシック" pitchFamily="50" charset="-128"/>
              </a:defRPr>
            </a:lvl4pPr>
            <a:lvl5pPr marL="2057400" indent="-228600" defTabSz="1074738" eaLnBrk="0" hangingPunct="0">
              <a:defRPr kumimoji="1" sz="1400">
                <a:solidFill>
                  <a:srgbClr val="333333"/>
                </a:solidFill>
                <a:latin typeface="ＭＳ Ｐゴシック" pitchFamily="50" charset="-128"/>
                <a:ea typeface="ＭＳ Ｐゴシック" pitchFamily="50" charset="-128"/>
              </a:defRPr>
            </a:lvl5pPr>
            <a:lvl6pPr marL="2514600" indent="-228600" defTabSz="1074738" eaLnBrk="0" fontAlgn="base" hangingPunct="0">
              <a:spcBef>
                <a:spcPct val="0"/>
              </a:spcBef>
              <a:spcAft>
                <a:spcPct val="0"/>
              </a:spcAft>
              <a:defRPr kumimoji="1" sz="1400">
                <a:solidFill>
                  <a:srgbClr val="333333"/>
                </a:solidFill>
                <a:latin typeface="ＭＳ Ｐゴシック" pitchFamily="50" charset="-128"/>
                <a:ea typeface="ＭＳ Ｐゴシック" pitchFamily="50" charset="-128"/>
              </a:defRPr>
            </a:lvl6pPr>
            <a:lvl7pPr marL="2971800" indent="-228600" defTabSz="1074738" eaLnBrk="0" fontAlgn="base" hangingPunct="0">
              <a:spcBef>
                <a:spcPct val="0"/>
              </a:spcBef>
              <a:spcAft>
                <a:spcPct val="0"/>
              </a:spcAft>
              <a:defRPr kumimoji="1" sz="1400">
                <a:solidFill>
                  <a:srgbClr val="333333"/>
                </a:solidFill>
                <a:latin typeface="ＭＳ Ｐゴシック" pitchFamily="50" charset="-128"/>
                <a:ea typeface="ＭＳ Ｐゴシック" pitchFamily="50" charset="-128"/>
              </a:defRPr>
            </a:lvl7pPr>
            <a:lvl8pPr marL="3429000" indent="-228600" defTabSz="1074738" eaLnBrk="0" fontAlgn="base" hangingPunct="0">
              <a:spcBef>
                <a:spcPct val="0"/>
              </a:spcBef>
              <a:spcAft>
                <a:spcPct val="0"/>
              </a:spcAft>
              <a:defRPr kumimoji="1" sz="1400">
                <a:solidFill>
                  <a:srgbClr val="333333"/>
                </a:solidFill>
                <a:latin typeface="ＭＳ Ｐゴシック" pitchFamily="50" charset="-128"/>
                <a:ea typeface="ＭＳ Ｐゴシック" pitchFamily="50" charset="-128"/>
              </a:defRPr>
            </a:lvl8pPr>
            <a:lvl9pPr marL="3886200" indent="-228600" defTabSz="1074738" eaLnBrk="0" fontAlgn="base" hangingPunct="0">
              <a:spcBef>
                <a:spcPct val="0"/>
              </a:spcBef>
              <a:spcAft>
                <a:spcPct val="0"/>
              </a:spcAft>
              <a:defRPr kumimoji="1" sz="1400">
                <a:solidFill>
                  <a:srgbClr val="333333"/>
                </a:solidFill>
                <a:latin typeface="ＭＳ Ｐゴシック" pitchFamily="50" charset="-128"/>
                <a:ea typeface="ＭＳ Ｐゴシック" pitchFamily="50" charset="-128"/>
              </a:defRPr>
            </a:lvl9pPr>
          </a:lstStyle>
          <a:p>
            <a:pPr marL="450850" indent="-450850" eaLnBrk="1" hangingPunct="1">
              <a:lnSpc>
                <a:spcPct val="120000"/>
              </a:lnSpc>
              <a:spcBef>
                <a:spcPct val="30000"/>
              </a:spcBef>
              <a:buFont typeface="ＭＳ Ｐゴシック" panose="020B0600070205080204" pitchFamily="50" charset="-128"/>
              <a:buChar char="☛"/>
              <a:defRPr/>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褒め言葉がすぐに出てこない</a:t>
            </a:r>
            <a:r>
              <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（学ばなくてもできると勘違い、褒めることも</a:t>
            </a:r>
            <a:r>
              <a:rPr lang="ja-JP" altLang="en-US" sz="20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努力</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が必要なことの理解がない）</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450850" lvl="0" indent="-450850" defTabSz="914400" eaLnBrk="1" hangingPunct="1">
              <a:lnSpc>
                <a:spcPct val="120000"/>
              </a:lnSpc>
              <a:spcBef>
                <a:spcPct val="30000"/>
              </a:spcBef>
              <a:buFont typeface="ＭＳ Ｐゴシック" panose="020B0600070205080204" pitchFamily="50" charset="-128"/>
              <a:buChar char="☛"/>
              <a:defRPr/>
            </a:pP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褒める習慣が</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ない</a:t>
            </a:r>
            <a:endParaRPr kumimoji="0" lang="en-US" altLang="ja-JP" sz="20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450850" indent="-450850" eaLnBrk="1" hangingPunct="1">
              <a:lnSpc>
                <a:spcPct val="120000"/>
              </a:lnSpc>
              <a:spcBef>
                <a:spcPct val="30000"/>
              </a:spcBef>
              <a:buFont typeface="ＭＳ Ｐゴシック" panose="020B0600070205080204" pitchFamily="50" charset="-128"/>
              <a:buChar char="☛"/>
              <a:defRPr/>
            </a:pPr>
            <a:r>
              <a:rPr kumimoji="0" lang="ja-JP" altLang="en-US" sz="20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褒めるのが恥ずかしい</a:t>
            </a:r>
            <a:endParaRPr kumimoji="0" lang="en-US" altLang="ja-JP" sz="20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450850" indent="-450850" eaLnBrk="1" hangingPunct="1">
              <a:lnSpc>
                <a:spcPct val="120000"/>
              </a:lnSpc>
              <a:spcBef>
                <a:spcPct val="30000"/>
              </a:spcBef>
              <a:buFont typeface="ＭＳ Ｐゴシック" panose="020B0600070205080204" pitchFamily="50" charset="-128"/>
              <a:buChar char="☛"/>
              <a:defRPr/>
            </a:pPr>
            <a:r>
              <a:rPr kumimoji="0" lang="ja-JP" altLang="en-US" sz="2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褒めるの</a:t>
            </a:r>
            <a:r>
              <a:rPr kumimoji="0" lang="ja-JP" altLang="en-US" sz="20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は相手</a:t>
            </a:r>
            <a:r>
              <a:rPr kumimoji="0" lang="ja-JP" altLang="en-US" sz="2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に</a:t>
            </a:r>
            <a:r>
              <a:rPr kumimoji="0" lang="ja-JP" altLang="en-US" sz="20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媚びるような感じがしている</a:t>
            </a:r>
            <a:endParaRPr kumimoji="0" lang="en-US" altLang="ja-JP" sz="20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450850" indent="-450850" eaLnBrk="1" hangingPunct="1">
              <a:lnSpc>
                <a:spcPct val="120000"/>
              </a:lnSpc>
              <a:spcBef>
                <a:spcPct val="30000"/>
              </a:spcBef>
              <a:buFont typeface="ＭＳ Ｐゴシック" panose="020B0600070205080204" pitchFamily="50" charset="-128"/>
              <a:buChar char="☛"/>
              <a:defRPr/>
            </a:pPr>
            <a:r>
              <a:rPr kumimoji="0" lang="ja-JP" altLang="en-US" sz="2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褒める</a:t>
            </a:r>
            <a:r>
              <a:rPr kumimoji="0" lang="ja-JP" altLang="en-US" sz="20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と</a:t>
            </a:r>
            <a:r>
              <a:rPr kumimoji="0" lang="ja-JP" altLang="en-US" sz="2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負けた気がする</a:t>
            </a:r>
            <a:endParaRPr kumimoji="0" lang="en-US" altLang="ja-JP" sz="20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450850" indent="-450850" eaLnBrk="1" hangingPunct="1">
              <a:lnSpc>
                <a:spcPct val="120000"/>
              </a:lnSpc>
              <a:spcBef>
                <a:spcPct val="30000"/>
              </a:spcBef>
              <a:buFont typeface="ＭＳ Ｐゴシック" panose="020B0600070205080204" pitchFamily="50" charset="-128"/>
              <a:buChar char="☛"/>
              <a:defRPr/>
            </a:pPr>
            <a:r>
              <a:rPr kumimoji="0" lang="ja-JP" altLang="en-US" sz="20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自分が褒めても喜んでくれないかもしれない</a:t>
            </a:r>
            <a:endParaRPr kumimoji="0" lang="en-US" altLang="ja-JP" sz="20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450850" indent="-450850" eaLnBrk="1" hangingPunct="1">
              <a:lnSpc>
                <a:spcPct val="120000"/>
              </a:lnSpc>
              <a:spcBef>
                <a:spcPct val="30000"/>
              </a:spcBef>
              <a:buFont typeface="ＭＳ Ｐゴシック" panose="020B0600070205080204" pitchFamily="50" charset="-128"/>
              <a:buChar char="☛"/>
              <a:defRPr/>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自分自身も褒められた体験が少ないので嬉しさが湧かない</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450850" indent="-450850" eaLnBrk="1" hangingPunct="1">
              <a:lnSpc>
                <a:spcPct val="120000"/>
              </a:lnSpc>
              <a:spcBef>
                <a:spcPct val="30000"/>
              </a:spcBef>
              <a:buFont typeface="ＭＳ Ｐゴシック" panose="020B0600070205080204" pitchFamily="50" charset="-128"/>
              <a:buChar char="☛"/>
              <a:defRPr/>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褒め方</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教えて</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くれる人が</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いなかったので分からない</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450850" indent="-450850" eaLnBrk="1" hangingPunct="1">
              <a:lnSpc>
                <a:spcPct val="120000"/>
              </a:lnSpc>
              <a:spcBef>
                <a:spcPct val="30000"/>
              </a:spcBef>
              <a:buFont typeface="ＭＳ Ｐゴシック" panose="020B0600070205080204" pitchFamily="50" charset="-128"/>
              <a:buChar char="☛"/>
              <a:defRPr/>
            </a:pP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そもそも、何</a:t>
            </a:r>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のため</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に褒めないとならないのかが分かっていない</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lnSpc>
                <a:spcPct val="120000"/>
              </a:lnSpc>
              <a:spcBef>
                <a:spcPct val="30000"/>
              </a:spcBef>
              <a:defRPr/>
            </a:pP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450850" indent="-450850" eaLnBrk="1" hangingPunct="1">
              <a:lnSpc>
                <a:spcPct val="120000"/>
              </a:lnSpc>
              <a:spcBef>
                <a:spcPct val="30000"/>
              </a:spcBef>
              <a:buFont typeface="ＭＳ Ｐゴシック" panose="020B0600070205080204" pitchFamily="50" charset="-128"/>
              <a:buChar char="☛"/>
              <a:defRPr/>
            </a:pP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90304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212850" y="116632"/>
            <a:ext cx="7843838" cy="815975"/>
          </a:xfrm>
        </p:spPr>
        <p:txBody>
          <a:bodyPr/>
          <a:lstStyle/>
          <a:p>
            <a:pPr marL="538163" indent="-538163" defTabSz="914400" eaLnBrk="1" hangingPunct="1"/>
            <a:r>
              <a:rPr lang="ja-JP" altLang="en-US" sz="3600" b="0" dirty="0" smtClean="0">
                <a:solidFill>
                  <a:schemeClr val="tx1"/>
                </a:solidFill>
                <a:latin typeface="HGP創英角ｺﾞｼｯｸUB" pitchFamily="50" charset="-128"/>
                <a:ea typeface="HGP創英角ｺﾞｼｯｸUB" pitchFamily="50" charset="-128"/>
              </a:rPr>
              <a:t>褒め言葉カードの真の目的とは</a:t>
            </a:r>
          </a:p>
        </p:txBody>
      </p:sp>
      <p:sp>
        <p:nvSpPr>
          <p:cNvPr id="2" name="スライド番号プレースホルダー 1"/>
          <p:cNvSpPr>
            <a:spLocks noGrp="1"/>
          </p:cNvSpPr>
          <p:nvPr>
            <p:ph type="sldNum" sz="quarter" idx="11"/>
          </p:nvPr>
        </p:nvSpPr>
        <p:spPr/>
        <p:txBody>
          <a:bodyPr/>
          <a:lstStyle/>
          <a:p>
            <a:pPr>
              <a:defRPr/>
            </a:pPr>
            <a:fld id="{395DA5FC-93C8-403D-9577-CCE79160058A}" type="slidenum">
              <a:rPr lang="en-US" altLang="ja-JP"/>
              <a:pPr>
                <a:defRPr/>
              </a:pPr>
              <a:t>5</a:t>
            </a:fld>
            <a:endParaRPr lang="en-US" altLang="ja-JP" dirty="0"/>
          </a:p>
        </p:txBody>
      </p:sp>
      <p:sp>
        <p:nvSpPr>
          <p:cNvPr id="12" name="Text Box 3"/>
          <p:cNvSpPr txBox="1">
            <a:spLocks noChangeArrowheads="1"/>
          </p:cNvSpPr>
          <p:nvPr/>
        </p:nvSpPr>
        <p:spPr bwMode="auto">
          <a:xfrm>
            <a:off x="848543" y="1196752"/>
            <a:ext cx="8567813" cy="498290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074738" eaLnBrk="0" hangingPunct="0">
              <a:defRPr kumimoji="1" sz="1400">
                <a:solidFill>
                  <a:srgbClr val="333333"/>
                </a:solidFill>
                <a:latin typeface="ＭＳ Ｐゴシック" pitchFamily="50" charset="-128"/>
                <a:ea typeface="ＭＳ Ｐゴシック" pitchFamily="50" charset="-128"/>
              </a:defRPr>
            </a:lvl1pPr>
            <a:lvl2pPr marL="742950" indent="-285750" defTabSz="1074738" eaLnBrk="0" hangingPunct="0">
              <a:defRPr kumimoji="1" sz="1400">
                <a:solidFill>
                  <a:srgbClr val="333333"/>
                </a:solidFill>
                <a:latin typeface="ＭＳ Ｐゴシック" pitchFamily="50" charset="-128"/>
                <a:ea typeface="ＭＳ Ｐゴシック" pitchFamily="50" charset="-128"/>
              </a:defRPr>
            </a:lvl2pPr>
            <a:lvl3pPr marL="1143000" indent="-228600" defTabSz="1074738" eaLnBrk="0" hangingPunct="0">
              <a:defRPr kumimoji="1" sz="1400">
                <a:solidFill>
                  <a:srgbClr val="333333"/>
                </a:solidFill>
                <a:latin typeface="ＭＳ Ｐゴシック" pitchFamily="50" charset="-128"/>
                <a:ea typeface="ＭＳ Ｐゴシック" pitchFamily="50" charset="-128"/>
              </a:defRPr>
            </a:lvl3pPr>
            <a:lvl4pPr marL="1600200" indent="-228600" defTabSz="1074738" eaLnBrk="0" hangingPunct="0">
              <a:defRPr kumimoji="1" sz="1400">
                <a:solidFill>
                  <a:srgbClr val="333333"/>
                </a:solidFill>
                <a:latin typeface="ＭＳ Ｐゴシック" pitchFamily="50" charset="-128"/>
                <a:ea typeface="ＭＳ Ｐゴシック" pitchFamily="50" charset="-128"/>
              </a:defRPr>
            </a:lvl4pPr>
            <a:lvl5pPr marL="2057400" indent="-228600" defTabSz="1074738" eaLnBrk="0" hangingPunct="0">
              <a:defRPr kumimoji="1" sz="1400">
                <a:solidFill>
                  <a:srgbClr val="333333"/>
                </a:solidFill>
                <a:latin typeface="ＭＳ Ｐゴシック" pitchFamily="50" charset="-128"/>
                <a:ea typeface="ＭＳ Ｐゴシック" pitchFamily="50" charset="-128"/>
              </a:defRPr>
            </a:lvl5pPr>
            <a:lvl6pPr marL="2514600" indent="-228600" defTabSz="1074738" eaLnBrk="0" fontAlgn="base" hangingPunct="0">
              <a:spcBef>
                <a:spcPct val="0"/>
              </a:spcBef>
              <a:spcAft>
                <a:spcPct val="0"/>
              </a:spcAft>
              <a:defRPr kumimoji="1" sz="1400">
                <a:solidFill>
                  <a:srgbClr val="333333"/>
                </a:solidFill>
                <a:latin typeface="ＭＳ Ｐゴシック" pitchFamily="50" charset="-128"/>
                <a:ea typeface="ＭＳ Ｐゴシック" pitchFamily="50" charset="-128"/>
              </a:defRPr>
            </a:lvl6pPr>
            <a:lvl7pPr marL="2971800" indent="-228600" defTabSz="1074738" eaLnBrk="0" fontAlgn="base" hangingPunct="0">
              <a:spcBef>
                <a:spcPct val="0"/>
              </a:spcBef>
              <a:spcAft>
                <a:spcPct val="0"/>
              </a:spcAft>
              <a:defRPr kumimoji="1" sz="1400">
                <a:solidFill>
                  <a:srgbClr val="333333"/>
                </a:solidFill>
                <a:latin typeface="ＭＳ Ｐゴシック" pitchFamily="50" charset="-128"/>
                <a:ea typeface="ＭＳ Ｐゴシック" pitchFamily="50" charset="-128"/>
              </a:defRPr>
            </a:lvl7pPr>
            <a:lvl8pPr marL="3429000" indent="-228600" defTabSz="1074738" eaLnBrk="0" fontAlgn="base" hangingPunct="0">
              <a:spcBef>
                <a:spcPct val="0"/>
              </a:spcBef>
              <a:spcAft>
                <a:spcPct val="0"/>
              </a:spcAft>
              <a:defRPr kumimoji="1" sz="1400">
                <a:solidFill>
                  <a:srgbClr val="333333"/>
                </a:solidFill>
                <a:latin typeface="ＭＳ Ｐゴシック" pitchFamily="50" charset="-128"/>
                <a:ea typeface="ＭＳ Ｐゴシック" pitchFamily="50" charset="-128"/>
              </a:defRPr>
            </a:lvl8pPr>
            <a:lvl9pPr marL="3886200" indent="-228600" defTabSz="1074738" eaLnBrk="0" fontAlgn="base" hangingPunct="0">
              <a:spcBef>
                <a:spcPct val="0"/>
              </a:spcBef>
              <a:spcAft>
                <a:spcPct val="0"/>
              </a:spcAft>
              <a:defRPr kumimoji="1" sz="1400">
                <a:solidFill>
                  <a:srgbClr val="333333"/>
                </a:solidFill>
                <a:latin typeface="ＭＳ Ｐゴシック" pitchFamily="50" charset="-128"/>
                <a:ea typeface="ＭＳ Ｐゴシック" pitchFamily="50" charset="-128"/>
              </a:defRPr>
            </a:lvl9pPr>
          </a:lstStyle>
          <a:p>
            <a:pPr marL="342900" lvl="0" indent="-342900" defTabSz="914400" eaLnBrk="1" hangingPunct="1">
              <a:lnSpc>
                <a:spcPct val="120000"/>
              </a:lnSpc>
              <a:spcBef>
                <a:spcPct val="30000"/>
              </a:spcBef>
              <a:buClr>
                <a:srgbClr val="FF0000"/>
              </a:buClr>
              <a:buBlip>
                <a:blip r:embed="rId3"/>
              </a:buBlip>
              <a:defRPr/>
            </a:pPr>
            <a:r>
              <a:rPr lang="ja-JP" altLang="en-US" sz="24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人と人の心をつなぐ</a:t>
            </a:r>
            <a:endParaRPr lang="en-US" altLang="ja-JP" sz="24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55600" lvl="1" indent="0" defTabSz="914400" eaLnBrk="1" hangingPunct="1">
              <a:spcBef>
                <a:spcPts val="600"/>
              </a:spcBef>
              <a:buClr>
                <a:srgbClr val="FF0000"/>
              </a:buClr>
              <a:defRPr/>
            </a:pP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セミナーの受講</a:t>
            </a: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により良好な人間関係を結ぶことができる。人と人の心をつなぐことができる。</a:t>
            </a:r>
            <a:endParaRPr lang="en-US" altLang="ja-JP"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55600" lvl="1" indent="0" defTabSz="914400" eaLnBrk="1" hangingPunct="1">
              <a:spcBef>
                <a:spcPts val="600"/>
              </a:spcBef>
              <a:buClr>
                <a:srgbClr val="FF0000"/>
              </a:buClr>
              <a:defRPr/>
            </a:pPr>
            <a:endParaRPr lang="en-US" altLang="ja-JP"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lvl="0" indent="-342900" defTabSz="914400" eaLnBrk="1" hangingPunct="1">
              <a:lnSpc>
                <a:spcPct val="120000"/>
              </a:lnSpc>
              <a:spcBef>
                <a:spcPct val="30000"/>
              </a:spcBef>
              <a:buClr>
                <a:srgbClr val="FF0000"/>
              </a:buClr>
              <a:buBlip>
                <a:blip r:embed="rId3"/>
              </a:buBlip>
              <a:defRPr/>
            </a:pPr>
            <a:r>
              <a:rPr lang="ja-JP" altLang="en-US" sz="24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いい企業風土づくり・いい家庭環境づくり</a:t>
            </a:r>
            <a:endParaRPr lang="en-US" altLang="ja-JP" sz="24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55600" lvl="1" indent="0" defTabSz="914400" eaLnBrk="1" hangingPunct="1">
              <a:spcBef>
                <a:spcPts val="600"/>
              </a:spcBef>
              <a:buClr>
                <a:srgbClr val="FF0000"/>
              </a:buClr>
              <a:defRPr/>
            </a:pP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お互いを認め合い、尊重し、笑顔あふれ、おもいやりのある企業風土・家庭環境にすることができる。</a:t>
            </a:r>
            <a:endParaRPr lang="en-US" altLang="ja-JP"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55600" lvl="1" indent="0" defTabSz="914400" eaLnBrk="1" hangingPunct="1">
              <a:spcBef>
                <a:spcPts val="600"/>
              </a:spcBef>
              <a:buClr>
                <a:srgbClr val="FF0000"/>
              </a:buClr>
              <a:defRPr/>
            </a:pPr>
            <a:endParaRPr lang="en-US" altLang="ja-JP"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lvl="0" indent="-342900" defTabSz="914400" eaLnBrk="1" hangingPunct="1">
              <a:lnSpc>
                <a:spcPct val="120000"/>
              </a:lnSpc>
              <a:spcBef>
                <a:spcPct val="30000"/>
              </a:spcBef>
              <a:buClr>
                <a:srgbClr val="FF0000"/>
              </a:buClr>
              <a:buBlip>
                <a:blip r:embed="rId3"/>
              </a:buBlip>
              <a:defRPr/>
            </a:pPr>
            <a:r>
              <a:rPr lang="ja-JP" altLang="en-US" sz="24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社員の成長と業績の向上</a:t>
            </a:r>
            <a:endParaRPr lang="en-US" altLang="ja-JP" sz="24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55600" lvl="1" indent="0" defTabSz="914400" eaLnBrk="1" hangingPunct="1">
              <a:spcBef>
                <a:spcPts val="600"/>
              </a:spcBef>
              <a:buClr>
                <a:srgbClr val="FF0000"/>
              </a:buClr>
              <a:defRPr/>
            </a:pP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良好な人間関係と社員が自ら成長し、業績の上がる会社を作ることができる。</a:t>
            </a:r>
            <a:endParaRPr lang="en-US" altLang="ja-JP"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0" defTabSz="914400" eaLnBrk="1" hangingPunct="1">
              <a:spcAft>
                <a:spcPts val="0"/>
              </a:spcAft>
            </a:pPr>
            <a:r>
              <a:rPr lang="ja-JP" altLang="en-US" sz="1800" kern="100" dirty="0" smtClean="0">
                <a:solidFill>
                  <a:prstClr val="black"/>
                </a:solidFill>
                <a:latin typeface="Century"/>
                <a:ea typeface="メイリオ"/>
                <a:cs typeface="Times New Roman"/>
              </a:rPr>
              <a:t>　　</a:t>
            </a:r>
            <a:r>
              <a:rPr lang="en-US" altLang="ja-JP" sz="1800" kern="100" dirty="0" smtClean="0">
                <a:solidFill>
                  <a:prstClr val="black"/>
                </a:solidFill>
                <a:latin typeface="Century"/>
                <a:ea typeface="メイリオ"/>
                <a:cs typeface="Times New Roman"/>
              </a:rPr>
              <a:t/>
            </a:r>
            <a:br>
              <a:rPr lang="en-US" altLang="ja-JP" sz="1800" kern="100" dirty="0" smtClean="0">
                <a:solidFill>
                  <a:prstClr val="black"/>
                </a:solidFill>
                <a:latin typeface="Century"/>
                <a:ea typeface="メイリオ"/>
                <a:cs typeface="Times New Roman"/>
              </a:rPr>
            </a:br>
            <a:r>
              <a:rPr lang="ja-JP" altLang="en-US" sz="1800" kern="100" dirty="0">
                <a:solidFill>
                  <a:prstClr val="black"/>
                </a:solidFill>
                <a:latin typeface="Century"/>
                <a:ea typeface="メイリオ"/>
                <a:cs typeface="Times New Roman"/>
              </a:rPr>
              <a:t>　</a:t>
            </a:r>
            <a:r>
              <a:rPr lang="ja-JP" altLang="en-US" sz="1800" kern="100" dirty="0" smtClean="0">
                <a:solidFill>
                  <a:prstClr val="black"/>
                </a:solidFill>
                <a:latin typeface="Century"/>
                <a:ea typeface="メイリオ"/>
                <a:cs typeface="Times New Roman"/>
              </a:rPr>
              <a:t>　</a:t>
            </a:r>
            <a:r>
              <a:rPr lang="en-US" altLang="ja-JP" sz="1800" kern="100" dirty="0" smtClean="0">
                <a:solidFill>
                  <a:prstClr val="black"/>
                </a:solidFill>
                <a:latin typeface="Century"/>
                <a:ea typeface="メイリオ"/>
                <a:cs typeface="Times New Roman"/>
              </a:rPr>
              <a:t/>
            </a:r>
            <a:br>
              <a:rPr lang="en-US" altLang="ja-JP" sz="1800" kern="100" dirty="0" smtClean="0">
                <a:solidFill>
                  <a:prstClr val="black"/>
                </a:solidFill>
                <a:latin typeface="Century"/>
                <a:ea typeface="メイリオ"/>
                <a:cs typeface="Times New Roman"/>
              </a:rPr>
            </a:br>
            <a:r>
              <a:rPr lang="ja-JP" altLang="en-US" sz="1800" kern="100" dirty="0">
                <a:solidFill>
                  <a:prstClr val="black"/>
                </a:solidFill>
                <a:latin typeface="Century"/>
                <a:ea typeface="メイリオ"/>
                <a:cs typeface="Times New Roman"/>
              </a:rPr>
              <a:t>　</a:t>
            </a:r>
            <a:r>
              <a:rPr lang="en-US" altLang="ja-JP" sz="1800" kern="100" dirty="0" smtClean="0">
                <a:solidFill>
                  <a:prstClr val="black"/>
                </a:solidFill>
                <a:latin typeface="Century"/>
                <a:ea typeface="メイリオ"/>
                <a:cs typeface="Times New Roman"/>
              </a:rPr>
              <a:t/>
            </a:r>
            <a:br>
              <a:rPr lang="en-US" altLang="ja-JP" sz="1800" kern="100" dirty="0" smtClean="0">
                <a:solidFill>
                  <a:prstClr val="black"/>
                </a:solidFill>
                <a:latin typeface="Century"/>
                <a:ea typeface="メイリオ"/>
                <a:cs typeface="Times New Roman"/>
              </a:rPr>
            </a:br>
            <a:r>
              <a:rPr lang="ja-JP" altLang="en-US" sz="1800" kern="100" dirty="0">
                <a:solidFill>
                  <a:prstClr val="black"/>
                </a:solidFill>
                <a:latin typeface="Century"/>
                <a:ea typeface="メイリオ"/>
                <a:cs typeface="Times New Roman"/>
              </a:rPr>
              <a:t>　</a:t>
            </a:r>
            <a:r>
              <a:rPr lang="ja-JP" altLang="en-US" sz="1800" kern="100" dirty="0" smtClean="0">
                <a:solidFill>
                  <a:prstClr val="black"/>
                </a:solidFill>
                <a:latin typeface="Century"/>
                <a:ea typeface="メイリオ"/>
                <a:cs typeface="Times New Roman"/>
              </a:rPr>
              <a:t>　</a:t>
            </a:r>
            <a:r>
              <a:rPr lang="ja-JP" altLang="ja-JP" sz="2800" kern="100" dirty="0" smtClean="0">
                <a:solidFill>
                  <a:prstClr val="black"/>
                </a:solidFill>
                <a:latin typeface="Century"/>
                <a:ea typeface="メイリオ"/>
                <a:cs typeface="Times New Roman"/>
              </a:rPr>
              <a:t>日本</a:t>
            </a:r>
            <a:r>
              <a:rPr lang="ja-JP" altLang="ja-JP" sz="2800" kern="100" dirty="0">
                <a:solidFill>
                  <a:prstClr val="black"/>
                </a:solidFill>
                <a:latin typeface="Century"/>
                <a:ea typeface="メイリオ"/>
                <a:cs typeface="Times New Roman"/>
              </a:rPr>
              <a:t>褒め言葉カード協会の褒める定義</a:t>
            </a:r>
            <a:r>
              <a:rPr lang="ja-JP" altLang="ja-JP" sz="2800" b="0" kern="100" dirty="0">
                <a:solidFill>
                  <a:prstClr val="black"/>
                </a:solidFill>
                <a:latin typeface="Century"/>
                <a:ea typeface="ＭＳ 明朝"/>
                <a:cs typeface="Times New Roman"/>
              </a:rPr>
              <a:t/>
            </a:r>
            <a:br>
              <a:rPr lang="ja-JP" altLang="ja-JP" sz="2800" b="0" kern="100" dirty="0">
                <a:solidFill>
                  <a:prstClr val="black"/>
                </a:solidFill>
                <a:latin typeface="Century"/>
                <a:ea typeface="ＭＳ 明朝"/>
                <a:cs typeface="Times New Roman"/>
              </a:rPr>
            </a:br>
            <a:endParaRPr kumimoji="1" lang="ja-JP" altLang="en-US" sz="2800" dirty="0"/>
          </a:p>
        </p:txBody>
      </p:sp>
      <p:sp>
        <p:nvSpPr>
          <p:cNvPr id="3" name="表プレースホルダー 2"/>
          <p:cNvSpPr>
            <a:spLocks noGrp="1"/>
          </p:cNvSpPr>
          <p:nvPr>
            <p:ph type="tbl" idx="1"/>
          </p:nvPr>
        </p:nvSpPr>
        <p:spPr/>
      </p:sp>
      <p:sp>
        <p:nvSpPr>
          <p:cNvPr id="4" name="スライド番号プレースホルダー 3"/>
          <p:cNvSpPr>
            <a:spLocks noGrp="1"/>
          </p:cNvSpPr>
          <p:nvPr>
            <p:ph type="sldNum" sz="quarter" idx="11"/>
          </p:nvPr>
        </p:nvSpPr>
        <p:spPr/>
        <p:txBody>
          <a:bodyPr/>
          <a:lstStyle/>
          <a:p>
            <a:pPr>
              <a:defRPr/>
            </a:pPr>
            <a:fld id="{294799E7-48E2-4537-ACF7-9AC68FA67E1B}" type="slidenum">
              <a:rPr lang="en-US" altLang="ja-JP" smtClean="0"/>
              <a:pPr>
                <a:defRPr/>
              </a:pPr>
              <a:t>6</a:t>
            </a:fld>
            <a:endParaRPr lang="en-US" altLang="ja-JP"/>
          </a:p>
        </p:txBody>
      </p:sp>
      <p:sp>
        <p:nvSpPr>
          <p:cNvPr id="5" name="正方形/長方形 4"/>
          <p:cNvSpPr/>
          <p:nvPr/>
        </p:nvSpPr>
        <p:spPr>
          <a:xfrm>
            <a:off x="776536" y="1844824"/>
            <a:ext cx="8424936" cy="3970318"/>
          </a:xfrm>
          <a:prstGeom prst="rect">
            <a:avLst/>
          </a:prstGeom>
        </p:spPr>
        <p:txBody>
          <a:bodyPr wrap="square">
            <a:spAutoFit/>
          </a:bodyPr>
          <a:lstStyle/>
          <a:p>
            <a:pPr indent="152400" algn="just">
              <a:spcAft>
                <a:spcPts val="0"/>
              </a:spcAft>
            </a:pPr>
            <a:endParaRPr lang="en-US" altLang="ja-JP" sz="2800" kern="100" dirty="0" smtClean="0">
              <a:latin typeface="Century"/>
              <a:ea typeface="メイリオ"/>
              <a:cs typeface="Times New Roman"/>
            </a:endParaRPr>
          </a:p>
          <a:p>
            <a:pPr indent="152400" algn="just">
              <a:spcAft>
                <a:spcPts val="0"/>
              </a:spcAft>
            </a:pPr>
            <a:endParaRPr lang="en-US" altLang="ja-JP" sz="2800" kern="100" dirty="0">
              <a:latin typeface="Century"/>
              <a:ea typeface="メイリオ"/>
              <a:cs typeface="Times New Roman"/>
            </a:endParaRPr>
          </a:p>
          <a:p>
            <a:pPr indent="152400" algn="just">
              <a:spcAft>
                <a:spcPts val="0"/>
              </a:spcAft>
            </a:pPr>
            <a:r>
              <a:rPr lang="ja-JP" altLang="ja-JP" sz="2800" kern="100" dirty="0" smtClean="0">
                <a:latin typeface="Century"/>
                <a:ea typeface="メイリオ"/>
                <a:cs typeface="Times New Roman"/>
              </a:rPr>
              <a:t>相手</a:t>
            </a:r>
            <a:r>
              <a:rPr lang="ja-JP" altLang="ja-JP" sz="2800" kern="100" dirty="0">
                <a:latin typeface="Century"/>
                <a:ea typeface="メイリオ"/>
                <a:cs typeface="Times New Roman"/>
              </a:rPr>
              <a:t>を明るく元気にすること、夢や希望を与えることを目的として行う言動を“褒める”と定義しています</a:t>
            </a:r>
            <a:r>
              <a:rPr lang="ja-JP" altLang="ja-JP" sz="2800" kern="100" dirty="0" smtClean="0">
                <a:latin typeface="Century"/>
                <a:ea typeface="メイリオ"/>
                <a:cs typeface="Times New Roman"/>
              </a:rPr>
              <a:t>。</a:t>
            </a:r>
            <a:endParaRPr lang="en-US" altLang="ja-JP" sz="2800" kern="100" dirty="0" smtClean="0">
              <a:latin typeface="Century"/>
              <a:ea typeface="メイリオ"/>
              <a:cs typeface="Times New Roman"/>
            </a:endParaRPr>
          </a:p>
          <a:p>
            <a:pPr indent="152400" algn="just">
              <a:spcAft>
                <a:spcPts val="0"/>
              </a:spcAft>
            </a:pPr>
            <a:r>
              <a:rPr lang="ja-JP" altLang="ja-JP" sz="2800" kern="100" dirty="0" smtClean="0">
                <a:latin typeface="Century"/>
                <a:ea typeface="メイリオ"/>
                <a:cs typeface="Times New Roman"/>
              </a:rPr>
              <a:t>具体的</a:t>
            </a:r>
            <a:r>
              <a:rPr lang="ja-JP" altLang="ja-JP" sz="2800" kern="100" dirty="0">
                <a:latin typeface="Century"/>
                <a:ea typeface="メイリオ"/>
                <a:cs typeface="Times New Roman"/>
              </a:rPr>
              <a:t>には、『ねぎらい、共感、好意的感嘆、笑顔、激励・応援、承認、良い点の指摘、プラスの可能性の示唆、感謝』などの方法があります</a:t>
            </a:r>
            <a:r>
              <a:rPr lang="ja-JP" altLang="ja-JP" sz="2800" kern="100" dirty="0" smtClean="0">
                <a:latin typeface="Century"/>
                <a:ea typeface="メイリオ"/>
                <a:cs typeface="Times New Roman"/>
              </a:rPr>
              <a:t>。</a:t>
            </a:r>
            <a:endParaRPr lang="en-US" altLang="ja-JP" sz="2800" kern="100" dirty="0" smtClean="0">
              <a:latin typeface="Century"/>
              <a:ea typeface="メイリオ"/>
              <a:cs typeface="Times New Roman"/>
            </a:endParaRPr>
          </a:p>
          <a:p>
            <a:pPr indent="152400" algn="just">
              <a:spcAft>
                <a:spcPts val="0"/>
              </a:spcAft>
            </a:pPr>
            <a:endParaRPr lang="en-US" altLang="ja-JP" sz="2800" kern="100" dirty="0">
              <a:effectLst/>
              <a:latin typeface="Century"/>
              <a:ea typeface="メイリオ"/>
              <a:cs typeface="Times New Roman"/>
            </a:endParaRPr>
          </a:p>
        </p:txBody>
      </p:sp>
    </p:spTree>
    <p:extLst>
      <p:ext uri="{BB962C8B-B14F-4D97-AF65-F5344CB8AC3E}">
        <p14:creationId xmlns:p14="http://schemas.microsoft.com/office/powerpoint/2010/main" val="1621600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0" defTabSz="914400" eaLnBrk="1" hangingPunct="1">
              <a:spcAft>
                <a:spcPts val="0"/>
              </a:spcAft>
            </a:pPr>
            <a:r>
              <a:rPr kumimoji="1" lang="ja-JP" altLang="en-US" dirty="0" smtClean="0"/>
              <a:t>　　</a:t>
            </a:r>
            <a:r>
              <a:rPr kumimoji="1" lang="en-US" altLang="ja-JP" dirty="0" smtClean="0"/>
              <a:t/>
            </a:r>
            <a:br>
              <a:rPr kumimoji="1" lang="en-US" altLang="ja-JP" dirty="0" smtClean="0"/>
            </a:br>
            <a:r>
              <a:rPr lang="ja-JP" altLang="en-US" dirty="0"/>
              <a:t>　</a:t>
            </a:r>
            <a:r>
              <a:rPr lang="ja-JP" altLang="en-US" dirty="0" smtClean="0"/>
              <a:t>　　</a:t>
            </a:r>
            <a:r>
              <a:rPr lang="ja-JP" altLang="ja-JP" sz="3200" b="0" kern="100" dirty="0" smtClean="0">
                <a:solidFill>
                  <a:prstClr val="black"/>
                </a:solidFill>
                <a:latin typeface="+mn-ea"/>
                <a:ea typeface="+mn-ea"/>
                <a:cs typeface="Times New Roman"/>
              </a:rPr>
              <a:t>褒める</a:t>
            </a:r>
            <a:r>
              <a:rPr lang="ja-JP" altLang="ja-JP" sz="3200" b="0" kern="100" dirty="0">
                <a:solidFill>
                  <a:prstClr val="black"/>
                </a:solidFill>
                <a:latin typeface="+mn-ea"/>
                <a:ea typeface="+mn-ea"/>
                <a:cs typeface="Times New Roman"/>
              </a:rPr>
              <a:t>ときのルール</a:t>
            </a:r>
            <a:r>
              <a:rPr lang="en-US" altLang="ja-JP" sz="3200" b="0" kern="100" dirty="0">
                <a:solidFill>
                  <a:prstClr val="black"/>
                </a:solidFill>
                <a:latin typeface="+mn-ea"/>
                <a:ea typeface="+mn-ea"/>
                <a:cs typeface="Times New Roman"/>
              </a:rPr>
              <a:t>10</a:t>
            </a:r>
            <a:r>
              <a:rPr lang="ja-JP" altLang="ja-JP" sz="3200" b="0" kern="100" dirty="0">
                <a:solidFill>
                  <a:prstClr val="black"/>
                </a:solidFill>
                <a:latin typeface="+mn-ea"/>
                <a:ea typeface="+mn-ea"/>
                <a:cs typeface="Times New Roman"/>
              </a:rPr>
              <a:t>ヶ条</a:t>
            </a:r>
            <a:br>
              <a:rPr lang="ja-JP" altLang="ja-JP" sz="3200" b="0" kern="100" dirty="0">
                <a:solidFill>
                  <a:prstClr val="black"/>
                </a:solidFill>
                <a:latin typeface="+mn-ea"/>
                <a:ea typeface="+mn-ea"/>
                <a:cs typeface="Times New Roman"/>
              </a:rPr>
            </a:br>
            <a:endParaRPr kumimoji="1" lang="ja-JP" altLang="en-US" sz="3200" dirty="0">
              <a:latin typeface="+mn-ea"/>
              <a:ea typeface="+mn-ea"/>
            </a:endParaRPr>
          </a:p>
        </p:txBody>
      </p:sp>
      <p:sp>
        <p:nvSpPr>
          <p:cNvPr id="4" name="スライド番号プレースホルダー 3"/>
          <p:cNvSpPr>
            <a:spLocks noGrp="1"/>
          </p:cNvSpPr>
          <p:nvPr>
            <p:ph type="sldNum" sz="quarter" idx="11"/>
          </p:nvPr>
        </p:nvSpPr>
        <p:spPr/>
        <p:txBody>
          <a:bodyPr/>
          <a:lstStyle/>
          <a:p>
            <a:pPr>
              <a:defRPr/>
            </a:pPr>
            <a:fld id="{294799E7-48E2-4537-ACF7-9AC68FA67E1B}" type="slidenum">
              <a:rPr lang="en-US" altLang="ja-JP" smtClean="0"/>
              <a:pPr>
                <a:defRPr/>
              </a:pPr>
              <a:t>7</a:t>
            </a:fld>
            <a:endParaRPr lang="en-US" altLang="ja-JP"/>
          </a:p>
        </p:txBody>
      </p:sp>
      <p:sp>
        <p:nvSpPr>
          <p:cNvPr id="5" name="正方形/長方形 4"/>
          <p:cNvSpPr/>
          <p:nvPr/>
        </p:nvSpPr>
        <p:spPr>
          <a:xfrm>
            <a:off x="1784648" y="1268760"/>
            <a:ext cx="7200800" cy="4154984"/>
          </a:xfrm>
          <a:prstGeom prst="rect">
            <a:avLst/>
          </a:prstGeom>
        </p:spPr>
        <p:txBody>
          <a:bodyPr wrap="square">
            <a:spAutoFit/>
          </a:bodyPr>
          <a:lstStyle/>
          <a:p>
            <a:pPr algn="just">
              <a:spcAft>
                <a:spcPts val="0"/>
              </a:spcAft>
            </a:pPr>
            <a:endParaRPr lang="en-US" altLang="ja-JP" sz="2400" kern="1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just">
              <a:spcAft>
                <a:spcPts val="0"/>
              </a:spcAft>
            </a:pPr>
            <a:r>
              <a:rPr lang="ja-JP" altLang="ja-JP" sz="2400" kern="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2400" kern="100" dirty="0">
                <a:latin typeface="メイリオ" panose="020B0604030504040204" pitchFamily="50" charset="-128"/>
                <a:ea typeface="メイリオ" panose="020B0604030504040204" pitchFamily="50" charset="-128"/>
                <a:cs typeface="メイリオ" panose="020B0604030504040204" pitchFamily="50" charset="-128"/>
              </a:rPr>
              <a:t>おもいやり</a:t>
            </a:r>
            <a:r>
              <a:rPr lang="ja-JP" altLang="ja-JP" sz="2400" kern="100" dirty="0" smtClean="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2400" kern="100" dirty="0" smtClean="0">
                <a:latin typeface="メイリオ" panose="020B0604030504040204" pitchFamily="50" charset="-128"/>
                <a:ea typeface="メイリオ" panose="020B0604030504040204" pitchFamily="50" charset="-128"/>
                <a:cs typeface="メイリオ" panose="020B0604030504040204" pitchFamily="50" charset="-128"/>
              </a:rPr>
              <a:t>持つ</a:t>
            </a:r>
            <a:endParaRPr lang="ja-JP" altLang="ja-JP" sz="2400" kern="100" dirty="0">
              <a:latin typeface="メイリオ" panose="020B0604030504040204" pitchFamily="50" charset="-128"/>
              <a:ea typeface="メイリオ" panose="020B0604030504040204" pitchFamily="50" charset="-128"/>
              <a:cs typeface="メイリオ" panose="020B0604030504040204" pitchFamily="50" charset="-128"/>
            </a:endParaRPr>
          </a:p>
          <a:p>
            <a:pPr>
              <a:spcAft>
                <a:spcPts val="0"/>
              </a:spcAft>
            </a:pPr>
            <a:r>
              <a:rPr lang="ja-JP" altLang="ja-JP" sz="2400" kern="100" dirty="0">
                <a:latin typeface="メイリオ" panose="020B0604030504040204" pitchFamily="50" charset="-128"/>
                <a:ea typeface="メイリオ" panose="020B0604030504040204" pitchFamily="50" charset="-128"/>
                <a:cs typeface="メイリオ" panose="020B0604030504040204" pitchFamily="50" charset="-128"/>
              </a:rPr>
              <a:t>★笑顔と優しいまなざしを持っておこなう</a:t>
            </a:r>
          </a:p>
          <a:p>
            <a:pPr>
              <a:spcAft>
                <a:spcPts val="0"/>
              </a:spcAft>
            </a:pPr>
            <a:r>
              <a:rPr lang="ja-JP" altLang="ja-JP" sz="2400" kern="100" dirty="0">
                <a:latin typeface="メイリオ" panose="020B0604030504040204" pitchFamily="50" charset="-128"/>
                <a:ea typeface="メイリオ" panose="020B0604030504040204" pitchFamily="50" charset="-128"/>
                <a:cs typeface="メイリオ" panose="020B0604030504040204" pitchFamily="50" charset="-128"/>
              </a:rPr>
              <a:t>★相手をかけがいのないくらいに大切に思う</a:t>
            </a:r>
          </a:p>
          <a:p>
            <a:pPr>
              <a:spcAft>
                <a:spcPts val="0"/>
              </a:spcAft>
            </a:pPr>
            <a:r>
              <a:rPr lang="ja-JP" altLang="ja-JP" sz="2400" kern="100" dirty="0">
                <a:latin typeface="メイリオ" panose="020B0604030504040204" pitchFamily="50" charset="-128"/>
                <a:ea typeface="メイリオ" panose="020B0604030504040204" pitchFamily="50" charset="-128"/>
                <a:cs typeface="メイリオ" panose="020B0604030504040204" pitchFamily="50" charset="-128"/>
              </a:rPr>
              <a:t>★応援する</a:t>
            </a:r>
          </a:p>
          <a:p>
            <a:pPr>
              <a:spcAft>
                <a:spcPts val="0"/>
              </a:spcAft>
            </a:pPr>
            <a:r>
              <a:rPr lang="ja-JP" altLang="ja-JP" sz="2400" kern="100" dirty="0">
                <a:latin typeface="メイリオ" panose="020B0604030504040204" pitchFamily="50" charset="-128"/>
                <a:ea typeface="メイリオ" panose="020B0604030504040204" pitchFamily="50" charset="-128"/>
                <a:cs typeface="メイリオ" panose="020B0604030504040204" pitchFamily="50" charset="-128"/>
              </a:rPr>
              <a:t>★相手の気持ちになる</a:t>
            </a:r>
          </a:p>
          <a:p>
            <a:pPr>
              <a:spcAft>
                <a:spcPts val="0"/>
              </a:spcAft>
            </a:pPr>
            <a:r>
              <a:rPr lang="ja-JP" altLang="ja-JP" sz="2400" kern="100" dirty="0">
                <a:latin typeface="メイリオ" panose="020B0604030504040204" pitchFamily="50" charset="-128"/>
                <a:ea typeface="メイリオ" panose="020B0604030504040204" pitchFamily="50" charset="-128"/>
                <a:cs typeface="メイリオ" panose="020B0604030504040204" pitchFamily="50" charset="-128"/>
              </a:rPr>
              <a:t>★うまくいかなったとしても頑張ったことを褒める</a:t>
            </a:r>
          </a:p>
          <a:p>
            <a:pPr>
              <a:spcAft>
                <a:spcPts val="0"/>
              </a:spcAft>
            </a:pPr>
            <a:r>
              <a:rPr lang="ja-JP" altLang="ja-JP" sz="2400" kern="100" dirty="0">
                <a:latin typeface="メイリオ" panose="020B0604030504040204" pitchFamily="50" charset="-128"/>
                <a:ea typeface="メイリオ" panose="020B0604030504040204" pitchFamily="50" charset="-128"/>
                <a:cs typeface="メイリオ" panose="020B0604030504040204" pitchFamily="50" charset="-128"/>
              </a:rPr>
              <a:t>★相手を明るく元気にする</a:t>
            </a:r>
          </a:p>
          <a:p>
            <a:pPr>
              <a:spcAft>
                <a:spcPts val="0"/>
              </a:spcAft>
            </a:pPr>
            <a:r>
              <a:rPr lang="ja-JP" altLang="ja-JP" sz="2400" kern="100" dirty="0">
                <a:latin typeface="メイリオ" panose="020B0604030504040204" pitchFamily="50" charset="-128"/>
                <a:ea typeface="メイリオ" panose="020B0604030504040204" pitchFamily="50" charset="-128"/>
                <a:cs typeface="メイリオ" panose="020B0604030504040204" pitchFamily="50" charset="-128"/>
              </a:rPr>
              <a:t>★未来に希望や夢を与える</a:t>
            </a:r>
          </a:p>
          <a:p>
            <a:pPr>
              <a:spcAft>
                <a:spcPts val="0"/>
              </a:spcAft>
            </a:pPr>
            <a:r>
              <a:rPr lang="ja-JP" altLang="ja-JP" sz="2400" kern="100" dirty="0">
                <a:latin typeface="メイリオ" panose="020B0604030504040204" pitchFamily="50" charset="-128"/>
                <a:ea typeface="メイリオ" panose="020B0604030504040204" pitchFamily="50" charset="-128"/>
                <a:cs typeface="メイリオ" panose="020B0604030504040204" pitchFamily="50" charset="-128"/>
              </a:rPr>
              <a:t>★一緒にいることを楽しむ</a:t>
            </a:r>
          </a:p>
          <a:p>
            <a:pPr>
              <a:spcAft>
                <a:spcPts val="0"/>
              </a:spcAft>
            </a:pPr>
            <a:r>
              <a:rPr lang="ja-JP" altLang="ja-JP" sz="2400" kern="100" dirty="0">
                <a:latin typeface="メイリオ" panose="020B0604030504040204" pitchFamily="50" charset="-128"/>
                <a:ea typeface="メイリオ" panose="020B0604030504040204" pitchFamily="50" charset="-128"/>
                <a:cs typeface="メイリオ" panose="020B0604030504040204" pitchFamily="50" charset="-128"/>
              </a:rPr>
              <a:t>★感謝の気持ちを持つ</a:t>
            </a:r>
            <a:endParaRPr lang="ja-JP" altLang="ja-JP" sz="240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200064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350491" y="1052736"/>
            <a:ext cx="9317767" cy="5328592"/>
          </a:xfrm>
        </p:spPr>
        <p:txBody>
          <a:bodyPr/>
          <a:lstStyle/>
          <a:p>
            <a:pPr marL="0" indent="0">
              <a:buNone/>
            </a:pPr>
            <a:r>
              <a:rPr lang="ja-JP" altLang="en-US" sz="1800" b="1" dirty="0" smtClean="0">
                <a:solidFill>
                  <a:schemeClr val="tx1"/>
                </a:solidFill>
              </a:rPr>
              <a:t>●「</a:t>
            </a:r>
            <a:r>
              <a:rPr lang="ja-JP" altLang="en-US" sz="1800" b="1" dirty="0">
                <a:solidFill>
                  <a:schemeClr val="tx1"/>
                </a:solidFill>
              </a:rPr>
              <a:t>いじめ・嫌がらせ」が相談件数のトップ</a:t>
            </a:r>
            <a:r>
              <a:rPr lang="ja-JP" altLang="en-US" sz="1800" dirty="0">
                <a:solidFill>
                  <a:schemeClr val="tx1"/>
                </a:solidFill>
              </a:rPr>
              <a:t>　</a:t>
            </a:r>
            <a:r>
              <a:rPr lang="en-US" altLang="ja-JP" sz="1800" dirty="0">
                <a:solidFill>
                  <a:schemeClr val="tx1"/>
                </a:solidFill>
              </a:rPr>
              <a:t/>
            </a:r>
            <a:br>
              <a:rPr lang="en-US" altLang="ja-JP" sz="1800" dirty="0">
                <a:solidFill>
                  <a:schemeClr val="tx1"/>
                </a:solidFill>
              </a:rPr>
            </a:br>
            <a:r>
              <a:rPr lang="ja-JP" altLang="en-US" sz="1800" dirty="0" smtClean="0">
                <a:solidFill>
                  <a:schemeClr val="tx1"/>
                </a:solidFill>
              </a:rPr>
              <a:t>　</a:t>
            </a:r>
            <a:r>
              <a:rPr lang="ja-JP" altLang="ja-JP" sz="1200" dirty="0" smtClean="0">
                <a:solidFill>
                  <a:schemeClr val="tx1"/>
                </a:solidFill>
              </a:rPr>
              <a:t>都道府県</a:t>
            </a:r>
            <a:r>
              <a:rPr lang="ja-JP" altLang="ja-JP" sz="1200" dirty="0">
                <a:solidFill>
                  <a:schemeClr val="tx1"/>
                </a:solidFill>
              </a:rPr>
              <a:t>労働局に寄せられる企業と労働者の紛争に関する相談で、「いじめ・嫌がらせ」に関するものは、平成</a:t>
            </a:r>
            <a:r>
              <a:rPr lang="en-US" altLang="ja-JP" sz="1200" dirty="0">
                <a:solidFill>
                  <a:schemeClr val="tx1"/>
                </a:solidFill>
              </a:rPr>
              <a:t>14</a:t>
            </a:r>
            <a:r>
              <a:rPr lang="ja-JP" altLang="ja-JP" sz="1200" dirty="0">
                <a:solidFill>
                  <a:schemeClr val="tx1"/>
                </a:solidFill>
              </a:rPr>
              <a:t>年度には約</a:t>
            </a:r>
            <a:r>
              <a:rPr lang="en-US" altLang="ja-JP" sz="1200" dirty="0">
                <a:solidFill>
                  <a:schemeClr val="tx1"/>
                </a:solidFill>
              </a:rPr>
              <a:t>6,600</a:t>
            </a:r>
            <a:r>
              <a:rPr lang="ja-JP" altLang="ja-JP" sz="1200" dirty="0">
                <a:solidFill>
                  <a:schemeClr val="tx1"/>
                </a:solidFill>
              </a:rPr>
              <a:t>件（全体の</a:t>
            </a:r>
            <a:r>
              <a:rPr lang="en-US" altLang="ja-JP" sz="1200" dirty="0">
                <a:solidFill>
                  <a:schemeClr val="tx1"/>
                </a:solidFill>
              </a:rPr>
              <a:t>5.8</a:t>
            </a:r>
            <a:r>
              <a:rPr lang="ja-JP" altLang="ja-JP" sz="1200" dirty="0">
                <a:solidFill>
                  <a:schemeClr val="tx1"/>
                </a:solidFill>
              </a:rPr>
              <a:t>％）であったものが、平成</a:t>
            </a:r>
            <a:r>
              <a:rPr lang="en-US" altLang="ja-JP" sz="1200" dirty="0">
                <a:solidFill>
                  <a:schemeClr val="tx1"/>
                </a:solidFill>
              </a:rPr>
              <a:t>24</a:t>
            </a:r>
            <a:r>
              <a:rPr lang="ja-JP" altLang="ja-JP" sz="1200" dirty="0">
                <a:solidFill>
                  <a:schemeClr val="tx1"/>
                </a:solidFill>
              </a:rPr>
              <a:t>年度には約</a:t>
            </a:r>
            <a:r>
              <a:rPr lang="en-US" altLang="ja-JP" sz="1200" dirty="0">
                <a:solidFill>
                  <a:schemeClr val="tx1"/>
                </a:solidFill>
              </a:rPr>
              <a:t>51,600</a:t>
            </a:r>
            <a:r>
              <a:rPr lang="ja-JP" altLang="ja-JP" sz="1200" dirty="0">
                <a:solidFill>
                  <a:schemeClr val="tx1"/>
                </a:solidFill>
              </a:rPr>
              <a:t>件（全体の</a:t>
            </a:r>
            <a:r>
              <a:rPr lang="en-US" altLang="ja-JP" sz="1200" dirty="0">
                <a:solidFill>
                  <a:schemeClr val="tx1"/>
                </a:solidFill>
              </a:rPr>
              <a:t>17</a:t>
            </a:r>
            <a:r>
              <a:rPr lang="ja-JP" altLang="ja-JP" sz="1200" dirty="0">
                <a:solidFill>
                  <a:schemeClr val="tx1"/>
                </a:solidFill>
              </a:rPr>
              <a:t>％）と急増し、「解雇」を抜いて相談件数のトップと</a:t>
            </a:r>
            <a:r>
              <a:rPr lang="ja-JP" altLang="ja-JP" sz="1200" dirty="0" smtClean="0">
                <a:solidFill>
                  <a:schemeClr val="tx1"/>
                </a:solidFill>
              </a:rPr>
              <a:t>な</a:t>
            </a:r>
            <a:r>
              <a:rPr lang="ja-JP" altLang="en-US" sz="1200" dirty="0" smtClean="0">
                <a:solidFill>
                  <a:schemeClr val="tx1"/>
                </a:solidFill>
              </a:rPr>
              <a:t>り引き続き増加してい</a:t>
            </a:r>
            <a:r>
              <a:rPr lang="ja-JP" altLang="ja-JP" sz="1200" dirty="0" smtClean="0">
                <a:solidFill>
                  <a:schemeClr val="tx1"/>
                </a:solidFill>
              </a:rPr>
              <a:t>ます</a:t>
            </a:r>
            <a:r>
              <a:rPr lang="ja-JP" altLang="ja-JP" sz="1200" dirty="0">
                <a:solidFill>
                  <a:schemeClr val="tx1"/>
                </a:solidFill>
              </a:rPr>
              <a:t>。</a:t>
            </a:r>
          </a:p>
          <a:p>
            <a:pPr marL="0" indent="0">
              <a:buNone/>
            </a:pPr>
            <a:r>
              <a:rPr lang="ja-JP" altLang="en-US" sz="1200" dirty="0">
                <a:solidFill>
                  <a:schemeClr val="tx1"/>
                </a:solidFill>
              </a:rPr>
              <a:t>　　　　　　　　　　　　　　　　　</a:t>
            </a:r>
            <a:endParaRPr lang="ja-JP" altLang="en-US" sz="1200" dirty="0"/>
          </a:p>
        </p:txBody>
      </p:sp>
      <p:sp>
        <p:nvSpPr>
          <p:cNvPr id="3" name="タイトル 2"/>
          <p:cNvSpPr>
            <a:spLocks noGrp="1"/>
          </p:cNvSpPr>
          <p:nvPr>
            <p:ph type="title"/>
          </p:nvPr>
        </p:nvSpPr>
        <p:spPr/>
        <p:txBody>
          <a:bodyPr>
            <a:normAutofit/>
          </a:bodyPr>
          <a:lstStyle/>
          <a:p>
            <a:r>
              <a:rPr lang="ja-JP" altLang="en-US" sz="1800" dirty="0">
                <a:solidFill>
                  <a:schemeClr val="tx1"/>
                </a:solidFill>
                <a:effectLst/>
              </a:rPr>
              <a:t>パワーハラスメントの</a:t>
            </a:r>
            <a:r>
              <a:rPr lang="ja-JP" altLang="en-US" sz="1800" dirty="0" smtClean="0">
                <a:solidFill>
                  <a:schemeClr val="tx1"/>
                </a:solidFill>
                <a:effectLst/>
              </a:rPr>
              <a:t>現状</a:t>
            </a:r>
            <a:endParaRPr lang="ja-JP" altLang="en-US" sz="1800" dirty="0">
              <a:solidFill>
                <a:schemeClr val="tx1"/>
              </a:solidFill>
              <a:effectLst/>
            </a:endParaRPr>
          </a:p>
        </p:txBody>
      </p:sp>
      <p:sp>
        <p:nvSpPr>
          <p:cNvPr id="6" name="正方形/長方形 5"/>
          <p:cNvSpPr/>
          <p:nvPr/>
        </p:nvSpPr>
        <p:spPr>
          <a:xfrm>
            <a:off x="4021007" y="6550734"/>
            <a:ext cx="4953000" cy="276999"/>
          </a:xfrm>
          <a:prstGeom prst="rect">
            <a:avLst/>
          </a:prstGeom>
        </p:spPr>
        <p:txBody>
          <a:bodyPr>
            <a:spAutoFit/>
          </a:bodyPr>
          <a:lstStyle/>
          <a:p>
            <a:pPr fontAlgn="auto">
              <a:spcBef>
                <a:spcPts val="0"/>
              </a:spcBef>
              <a:spcAft>
                <a:spcPts val="0"/>
              </a:spcAft>
            </a:pPr>
            <a:r>
              <a:rPr lang="ja-JP" altLang="en-US" sz="1200" dirty="0">
                <a:solidFill>
                  <a:prstClr val="black"/>
                </a:solidFill>
                <a:latin typeface="Candara"/>
                <a:ea typeface="HGP明朝E"/>
              </a:rPr>
              <a:t>厚生労働省　「平成２４年度個別労働紛争解決制度施行状況」より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245" y="2064286"/>
            <a:ext cx="9305793" cy="448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フッター プレースホルダー 3"/>
          <p:cNvSpPr>
            <a:spLocks noGrp="1"/>
          </p:cNvSpPr>
          <p:nvPr>
            <p:ph type="ftr" sz="quarter" idx="3"/>
          </p:nvPr>
        </p:nvSpPr>
        <p:spPr/>
        <p:txBody>
          <a:bodyPr/>
          <a:lstStyle/>
          <a:p>
            <a:endParaRPr lang="ja-JP" altLang="en-US" dirty="0">
              <a:solidFill>
                <a:srgbClr val="4584D3">
                  <a:lumMod val="75000"/>
                </a:srgbClr>
              </a:solidFill>
              <a:latin typeface="HGPｺﾞｼｯｸE" pitchFamily="50" charset="-128"/>
              <a:ea typeface="HGPｺﾞｼｯｸE" pitchFamily="50" charset="-128"/>
            </a:endParaRPr>
          </a:p>
        </p:txBody>
      </p:sp>
      <p:sp>
        <p:nvSpPr>
          <p:cNvPr id="5" name="スライド番号プレースホルダー 4"/>
          <p:cNvSpPr>
            <a:spLocks noGrp="1"/>
          </p:cNvSpPr>
          <p:nvPr>
            <p:ph type="sldNum" sz="quarter" idx="12"/>
          </p:nvPr>
        </p:nvSpPr>
        <p:spPr/>
        <p:txBody>
          <a:bodyPr/>
          <a:lstStyle/>
          <a:p>
            <a:fld id="{53B81561-98E0-4C26-B345-1B14522754E8}" type="slidenum">
              <a:rPr lang="ja-JP" altLang="en-US" smtClean="0">
                <a:solidFill>
                  <a:srgbClr val="073E87"/>
                </a:solidFill>
              </a:rPr>
              <a:pPr/>
              <a:t>8</a:t>
            </a:fld>
            <a:endParaRPr lang="ja-JP" altLang="en-US">
              <a:solidFill>
                <a:srgbClr val="073E87"/>
              </a:solidFill>
            </a:endParaRPr>
          </a:p>
        </p:txBody>
      </p:sp>
    </p:spTree>
    <p:extLst>
      <p:ext uri="{BB962C8B-B14F-4D97-AF65-F5344CB8AC3E}">
        <p14:creationId xmlns:p14="http://schemas.microsoft.com/office/powerpoint/2010/main" val="412517624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00Mtg資料_ﾌｯﾀｰなし">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00Mtg資料_ﾌｯﾀｰなし">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0033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7620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003366"/>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7620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00Mtg資料_ﾌｯﾀｰなし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0Mtg資料_ﾌｯﾀｰなし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00Mtg資料_ﾌｯﾀｰなし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0Mtg資料_ﾌｯﾀｰなし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0Mtg資料_ﾌｯﾀｰなし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0Mtg資料_ﾌｯﾀｰなし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00Mtg資料_ﾌｯﾀｰなし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txDef>
      <a:spPr/>
      <a:bodyPr/>
      <a:lstStyle>
        <a:defPPr>
          <a:defRPr dirty="0" smtClean="0">
            <a:solidFill>
              <a:schemeClr val="tx1"/>
            </a:solidFill>
          </a:defRPr>
        </a:defPPr>
      </a:lstStyle>
    </a:txDef>
  </a:objectDefaults>
  <a:extraClrSchemeLst/>
</a:theme>
</file>

<file path=ppt/theme/theme3.xml><?xml version="1.0" encoding="utf-8"?>
<a:theme xmlns:a="http://schemas.openxmlformats.org/drawingml/2006/main" name="エッセンシャル">
  <a:themeElements>
    <a:clrScheme name="エッセンシャル">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エッセンシャル">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エッセンシャル">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4.xml><?xml version="1.0" encoding="utf-8"?>
<a:theme xmlns:a="http://schemas.openxmlformats.org/drawingml/2006/main" name="1_エッセンシャル">
  <a:themeElements>
    <a:clrScheme name="エッセンシャル">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エッセンシャル">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エッセンシャル">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5.xml><?xml version="1.0" encoding="utf-8"?>
<a:theme xmlns:a="http://schemas.openxmlformats.org/drawingml/2006/main" name="2_エッセンシャル">
  <a:themeElements>
    <a:clrScheme name="エッセンシャル">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エッセンシャル">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エッセンシャル">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6.xml><?xml version="1.0" encoding="utf-8"?>
<a:theme xmlns:a="http://schemas.openxmlformats.org/drawingml/2006/main" name="3_エッセンシャル">
  <a:themeElements>
    <a:clrScheme name="エッセンシャル">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エッセンシャル">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エッセンシャル">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7.xml><?xml version="1.0" encoding="utf-8"?>
<a:theme xmlns:a="http://schemas.openxmlformats.org/drawingml/2006/main" name="4_エッセンシャル">
  <a:themeElements>
    <a:clrScheme name="エッセンシャル">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エッセンシャル">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エッセンシャル">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8.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B:\TOHMATSU\00FORM\00MTG~2.POT</Template>
  <TotalTime>20297</TotalTime>
  <Words>1793</Words>
  <Application>Microsoft Office PowerPoint</Application>
  <PresentationFormat>A4 210 x 297 mm</PresentationFormat>
  <Paragraphs>349</Paragraphs>
  <Slides>19</Slides>
  <Notes>15</Notes>
  <HiddenSlides>0</HiddenSlides>
  <MMClips>0</MMClips>
  <ScaleCrop>false</ScaleCrop>
  <HeadingPairs>
    <vt:vector size="4" baseType="variant">
      <vt:variant>
        <vt:lpstr>テーマ</vt:lpstr>
      </vt:variant>
      <vt:variant>
        <vt:i4>7</vt:i4>
      </vt:variant>
      <vt:variant>
        <vt:lpstr>スライド タイトル</vt:lpstr>
      </vt:variant>
      <vt:variant>
        <vt:i4>19</vt:i4>
      </vt:variant>
    </vt:vector>
  </HeadingPairs>
  <TitlesOfParts>
    <vt:vector size="26" baseType="lpstr">
      <vt:lpstr>00Mtg資料_ﾌｯﾀｰなし</vt:lpstr>
      <vt:lpstr>ウェーブ</vt:lpstr>
      <vt:lpstr>エッセンシャル</vt:lpstr>
      <vt:lpstr>1_エッセンシャル</vt:lpstr>
      <vt:lpstr>2_エッセンシャル</vt:lpstr>
      <vt:lpstr>3_エッセンシャル</vt:lpstr>
      <vt:lpstr>4_エッセンシャル</vt:lpstr>
      <vt:lpstr>PowerPoint プレゼンテーション</vt:lpstr>
      <vt:lpstr>  講師プロフィール  　　　　　　　　　　　　　　 </vt:lpstr>
      <vt:lpstr>「日本褒め言葉カード協会」 のミッション</vt:lpstr>
      <vt:lpstr>褒め言葉カード活用の理念</vt:lpstr>
      <vt:lpstr>褒めるのが苦手な人の悩み</vt:lpstr>
      <vt:lpstr>褒め言葉カードの真の目的とは</vt:lpstr>
      <vt:lpstr>　　 　　 　 　　日本褒め言葉カード協会の褒める定義 </vt:lpstr>
      <vt:lpstr>　　 　　　褒めるときのルール10ヶ条 </vt:lpstr>
      <vt:lpstr>パワーハラスメントの現状</vt:lpstr>
      <vt:lpstr>　　　　　　　　　　　　パワーハラスメントが発生しやすい職場 パワーハラスメントが発生している職場の特徴については、下記のデータが参考になります。企業調査、従業員調査ともに同様の傾向が示されていますが、とくに「上司と部下のコミュニケーションが少ない」、このことがパワーハラスメントを発生させている原因であることは間違いありません。褒め言葉カードを使った褒め言葉カードセミナーを上司と部下が一緒に受講することにより、パワーハラスメントの発生を防ぐ効果があります。</vt:lpstr>
      <vt:lpstr>「褒め言葉カード」とは</vt:lpstr>
      <vt:lpstr>「褒め言葉カード」の特徴</vt:lpstr>
      <vt:lpstr>褒め言葉カード社内インストラクター認定講座概要</vt:lpstr>
      <vt:lpstr>　　　　　　　　　　　　　　褒め言葉カードインストラクターのミッション</vt:lpstr>
      <vt:lpstr>    セミナー受講者成果事例（受講者の声）</vt:lpstr>
      <vt:lpstr>　　　参考　　効果的で新しい教え方の仕組み 　　　　　　　　　「楽習メソッド」の流れを理解しよう</vt:lpstr>
      <vt:lpstr>褒め言葉カードインストラクターのあなたは「教える」ことで「いちばん学んでいる」のです。 では、どのような「教え方」がいちばん受講生の記憶に残るのでしょう？</vt:lpstr>
      <vt:lpstr>    ＊エピソード　ある食堂の話し</vt:lpstr>
      <vt:lpstr>参考、最後だとわかっていたなら～</vt:lpstr>
    </vt:vector>
  </TitlesOfParts>
  <Manager>KishiKoji</Manager>
  <Company>Delight Consulting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ビジネスマナーカードセミナー</dc:title>
  <dc:creator>岸 孔司</dc:creator>
  <cp:lastModifiedBy>USER</cp:lastModifiedBy>
  <cp:revision>1057</cp:revision>
  <cp:lastPrinted>2016-06-02T10:30:44Z</cp:lastPrinted>
  <dcterms:created xsi:type="dcterms:W3CDTF">1999-04-05T03:48:54Z</dcterms:created>
  <dcterms:modified xsi:type="dcterms:W3CDTF">2016-11-08T02:53:28Z</dcterms:modified>
</cp:coreProperties>
</file>